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76" r:id="rId3"/>
    <p:sldId id="285" r:id="rId4"/>
    <p:sldId id="300" r:id="rId5"/>
    <p:sldId id="281" r:id="rId6"/>
    <p:sldId id="257" r:id="rId7"/>
    <p:sldId id="258" r:id="rId8"/>
    <p:sldId id="284" r:id="rId9"/>
    <p:sldId id="278" r:id="rId10"/>
    <p:sldId id="293" r:id="rId11"/>
    <p:sldId id="259" r:id="rId12"/>
    <p:sldId id="297" r:id="rId13"/>
    <p:sldId id="292" r:id="rId14"/>
    <p:sldId id="295" r:id="rId15"/>
    <p:sldId id="299" r:id="rId16"/>
    <p:sldId id="294" r:id="rId17"/>
    <p:sldId id="260" r:id="rId18"/>
    <p:sldId id="269" r:id="rId19"/>
    <p:sldId id="270" r:id="rId20"/>
    <p:sldId id="271" r:id="rId21"/>
    <p:sldId id="272" r:id="rId22"/>
    <p:sldId id="274" r:id="rId23"/>
    <p:sldId id="273" r:id="rId24"/>
    <p:sldId id="275" r:id="rId25"/>
    <p:sldId id="277" r:id="rId26"/>
    <p:sldId id="287" r:id="rId27"/>
    <p:sldId id="288" r:id="rId28"/>
    <p:sldId id="289" r:id="rId29"/>
    <p:sldId id="290" r:id="rId30"/>
    <p:sldId id="291" r:id="rId31"/>
    <p:sldId id="282" r:id="rId32"/>
    <p:sldId id="286" r:id="rId33"/>
    <p:sldId id="261" r:id="rId34"/>
    <p:sldId id="262" r:id="rId35"/>
    <p:sldId id="302" r:id="rId36"/>
    <p:sldId id="279" r:id="rId37"/>
    <p:sldId id="264" r:id="rId38"/>
    <p:sldId id="26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FCD6454-00A9-46B6-A255-3FCAFAE0751E}">
          <p14:sldIdLst>
            <p14:sldId id="256"/>
          </p14:sldIdLst>
        </p14:section>
        <p14:section name="Where are we now?" id="{6F70D2F0-35AB-4063-A173-25E6BE3FD3F2}">
          <p14:sldIdLst>
            <p14:sldId id="276"/>
            <p14:sldId id="285"/>
            <p14:sldId id="300"/>
            <p14:sldId id="281"/>
            <p14:sldId id="257"/>
            <p14:sldId id="258"/>
            <p14:sldId id="284"/>
            <p14:sldId id="278"/>
            <p14:sldId id="293"/>
            <p14:sldId id="259"/>
            <p14:sldId id="297"/>
            <p14:sldId id="292"/>
            <p14:sldId id="295"/>
            <p14:sldId id="299"/>
            <p14:sldId id="294"/>
            <p14:sldId id="260"/>
            <p14:sldId id="269"/>
            <p14:sldId id="270"/>
            <p14:sldId id="271"/>
            <p14:sldId id="272"/>
            <p14:sldId id="274"/>
            <p14:sldId id="273"/>
            <p14:sldId id="275"/>
            <p14:sldId id="277"/>
            <p14:sldId id="287"/>
            <p14:sldId id="288"/>
            <p14:sldId id="289"/>
            <p14:sldId id="290"/>
            <p14:sldId id="291"/>
            <p14:sldId id="282"/>
            <p14:sldId id="286"/>
            <p14:sldId id="261"/>
            <p14:sldId id="262"/>
            <p14:sldId id="302"/>
            <p14:sldId id="279"/>
          </p14:sldIdLst>
        </p14:section>
        <p14:section name="Going Forward - 2020 through 2023" id="{32DC2845-01FB-4131-BD5E-F7D1522209FC}">
          <p14:sldIdLst>
            <p14:sldId id="264"/>
          </p14:sldIdLst>
        </p14:section>
        <p14:section name="Motions &amp; Votes" id="{30CD128C-4461-4E79-A08D-D92A34AD2C32}">
          <p14:sldIdLst>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291" autoAdjust="0"/>
  </p:normalViewPr>
  <p:slideViewPr>
    <p:cSldViewPr snapToGrid="0">
      <p:cViewPr varScale="1">
        <p:scale>
          <a:sx n="68" d="100"/>
          <a:sy n="68" d="100"/>
        </p:scale>
        <p:origin x="78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ra\Documents\ICG\financialanalysis201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era\Documents\ICG\financialanalysis2019.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era\Documents\ICG\financialanalysis2019.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era\Documents\ICG\financialanalysis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era\Documents\ICG\financialanalysis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era\Documents\ICG\financialanalysis20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era\Documents\ICG\financialanalysis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era\Documents\ICG\financialanalysis201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era\Documents\ICG\financialanalysis201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era\Documents\ICG\financialanalysis201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era\Documents\ICG\financialanalysis201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t>Membership</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'Chapters and Members'!$C$1</c:f>
              <c:strCache>
                <c:ptCount val="1"/>
                <c:pt idx="0">
                  <c:v>Members</c:v>
                </c:pt>
              </c:strCache>
            </c:strRef>
          </c:tx>
          <c:spPr>
            <a:ln w="28575" cap="rnd">
              <a:solidFill>
                <a:schemeClr val="accent5"/>
              </a:solidFill>
              <a:round/>
            </a:ln>
            <a:effectLst/>
          </c:spPr>
          <c:marker>
            <c:symbol val="none"/>
          </c:marker>
          <c:cat>
            <c:numRef>
              <c:f>'Chapters and Members'!$A$2:$A$15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'Chapters and Members'!$C$2:$C$15</c:f>
              <c:numCache>
                <c:formatCode>General</c:formatCode>
                <c:ptCount val="14"/>
                <c:pt idx="0">
                  <c:v>329</c:v>
                </c:pt>
                <c:pt idx="1">
                  <c:v>341</c:v>
                </c:pt>
                <c:pt idx="2">
                  <c:v>395</c:v>
                </c:pt>
                <c:pt idx="3">
                  <c:v>322</c:v>
                </c:pt>
                <c:pt idx="4">
                  <c:v>350</c:v>
                </c:pt>
                <c:pt idx="5">
                  <c:v>324</c:v>
                </c:pt>
                <c:pt idx="6">
                  <c:v>462</c:v>
                </c:pt>
                <c:pt idx="7">
                  <c:v>352</c:v>
                </c:pt>
                <c:pt idx="8">
                  <c:v>385</c:v>
                </c:pt>
                <c:pt idx="9">
                  <c:v>413</c:v>
                </c:pt>
                <c:pt idx="10">
                  <c:v>447</c:v>
                </c:pt>
                <c:pt idx="11">
                  <c:v>283</c:v>
                </c:pt>
                <c:pt idx="12">
                  <c:v>372</c:v>
                </c:pt>
                <c:pt idx="13">
                  <c:v>393</c:v>
                </c:pt>
              </c:numCache>
            </c:numRef>
          </c:val>
          <c:smooth val="0"/>
          <c:extLst>
            <c:ext xmlns:c16="http://schemas.microsoft.com/office/drawing/2014/chart" uri="{C3380CC4-5D6E-409C-BE32-E72D297353CC}">
              <c16:uniqueId val="{00000000-C5CB-4636-8B41-1FF0B2F49CDC}"/>
            </c:ext>
          </c:extLst>
        </c:ser>
        <c:ser>
          <c:idx val="1"/>
          <c:order val="1"/>
          <c:tx>
            <c:strRef>
              <c:f>'Chapters and Members'!$D$1</c:f>
              <c:strCache>
                <c:ptCount val="1"/>
              </c:strCache>
            </c:strRef>
          </c:tx>
          <c:spPr>
            <a:ln w="28575" cap="rnd">
              <a:solidFill>
                <a:schemeClr val="accent2"/>
              </a:solidFill>
              <a:round/>
            </a:ln>
            <a:effectLst/>
          </c:spPr>
          <c:marker>
            <c:symbol val="none"/>
          </c:marker>
          <c:cat>
            <c:numRef>
              <c:f>'Chapters and Members'!$A$2:$A$15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'Chapters and Members'!$D$2:$D$15</c:f>
              <c:numCache>
                <c:formatCode>General</c:formatCode>
                <c:ptCount val="14"/>
              </c:numCache>
            </c:numRef>
          </c:val>
          <c:smooth val="0"/>
          <c:extLst>
            <c:ext xmlns:c16="http://schemas.microsoft.com/office/drawing/2014/chart" uri="{C3380CC4-5D6E-409C-BE32-E72D297353CC}">
              <c16:uniqueId val="{00000001-C5CB-4636-8B41-1FF0B2F49CDC}"/>
            </c:ext>
          </c:extLst>
        </c:ser>
        <c:dLbls>
          <c:showLegendKey val="0"/>
          <c:showVal val="0"/>
          <c:showCatName val="0"/>
          <c:showSerName val="0"/>
          <c:showPercent val="0"/>
          <c:showBubbleSize val="0"/>
        </c:dLbls>
        <c:smooth val="0"/>
        <c:axId val="391189440"/>
        <c:axId val="391189768"/>
      </c:lineChart>
      <c:catAx>
        <c:axId val="39118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1189768"/>
        <c:crosses val="autoZero"/>
        <c:auto val="1"/>
        <c:lblAlgn val="ctr"/>
        <c:lblOffset val="100"/>
        <c:noMultiLvlLbl val="0"/>
      </c:catAx>
      <c:valAx>
        <c:axId val="391189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1189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2019 Projected Budget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3">
                      <a:tint val="98000"/>
                      <a:lumMod val="100000"/>
                    </a:schemeClr>
                  </a:gs>
                  <a:gs pos="100000">
                    <a:schemeClr val="accent3">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1-4CDE-49A7-9B90-78AF526484EC}"/>
              </c:ext>
            </c:extLst>
          </c:dPt>
          <c:dPt>
            <c:idx val="1"/>
            <c:bubble3D val="0"/>
            <c:spPr>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3-4CDE-49A7-9B90-78AF526484EC}"/>
              </c:ext>
            </c:extLst>
          </c:dPt>
          <c:dPt>
            <c:idx val="2"/>
            <c:bubble3D val="0"/>
            <c:spPr>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5-4CDE-49A7-9B90-78AF526484EC}"/>
              </c:ext>
            </c:extLst>
          </c:dPt>
          <c:dPt>
            <c:idx val="3"/>
            <c:bubble3D val="0"/>
            <c:spPr>
              <a:gradFill rotWithShape="1">
                <a:gsLst>
                  <a:gs pos="0">
                    <a:schemeClr val="accent1">
                      <a:tint val="98000"/>
                      <a:lumMod val="100000"/>
                    </a:schemeClr>
                  </a:gs>
                  <a:gs pos="100000">
                    <a:schemeClr val="accent1">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7-4CDE-49A7-9B90-78AF526484EC}"/>
              </c:ext>
            </c:extLst>
          </c:dPt>
          <c:dPt>
            <c:idx val="4"/>
            <c:bubble3D val="0"/>
            <c:spPr>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9-4CDE-49A7-9B90-78AF526484EC}"/>
              </c:ext>
            </c:extLst>
          </c:dPt>
          <c:dPt>
            <c:idx val="5"/>
            <c:bubble3D val="0"/>
            <c:spPr>
              <a:gradFill rotWithShape="1">
                <a:gsLst>
                  <a:gs pos="0">
                    <a:schemeClr val="accent2">
                      <a:tint val="98000"/>
                      <a:lumMod val="100000"/>
                    </a:schemeClr>
                  </a:gs>
                  <a:gs pos="100000">
                    <a:schemeClr val="accent2">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B-4CDE-49A7-9B90-78AF526484EC}"/>
              </c:ext>
            </c:extLst>
          </c:dPt>
          <c:dLbls>
            <c:dLbl>
              <c:idx val="1"/>
              <c:layout>
                <c:manualLayout>
                  <c:x val="-1.692118628236839E-2"/>
                  <c:y val="9.550189635355110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CDE-49A7-9B90-78AF526484EC}"/>
                </c:ext>
              </c:extLst>
            </c:dLbl>
            <c:dLbl>
              <c:idx val="2"/>
              <c:layout>
                <c:manualLayout>
                  <c:x val="-4.0389096485040736E-2"/>
                  <c:y val="5.613955084463688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CDE-49A7-9B90-78AF526484E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Budget!$E$17:$J$17</c:f>
              <c:strCache>
                <c:ptCount val="6"/>
                <c:pt idx="0">
                  <c:v>Reconciling Discrepancies</c:v>
                </c:pt>
                <c:pt idx="1">
                  <c:v>ICG Publishing</c:v>
                </c:pt>
                <c:pt idx="2">
                  <c:v>General Business Expenses</c:v>
                </c:pt>
                <c:pt idx="3">
                  <c:v>Archives Expenses</c:v>
                </c:pt>
                <c:pt idx="4">
                  <c:v>Newsletter Expenses</c:v>
                </c:pt>
                <c:pt idx="5">
                  <c:v>Awards &amp; Grants</c:v>
                </c:pt>
              </c:strCache>
            </c:strRef>
          </c:cat>
          <c:val>
            <c:numRef>
              <c:f>Budget!$E$18:$J$18</c:f>
              <c:numCache>
                <c:formatCode>General</c:formatCode>
                <c:ptCount val="6"/>
                <c:pt idx="0">
                  <c:v>0</c:v>
                </c:pt>
                <c:pt idx="1">
                  <c:v>100</c:v>
                </c:pt>
                <c:pt idx="2">
                  <c:v>190</c:v>
                </c:pt>
                <c:pt idx="3">
                  <c:v>1300</c:v>
                </c:pt>
                <c:pt idx="4">
                  <c:v>160</c:v>
                </c:pt>
                <c:pt idx="5">
                  <c:v>1900</c:v>
                </c:pt>
              </c:numCache>
            </c:numRef>
          </c:val>
          <c:extLst>
            <c:ext xmlns:c16="http://schemas.microsoft.com/office/drawing/2014/chart" uri="{C3380CC4-5D6E-409C-BE32-E72D297353CC}">
              <c16:uniqueId val="{0000000C-4CDE-49A7-9B90-78AF526484E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s>
    <c:plotArea>
      <c:layout/>
      <c:barChart>
        <c:barDir val="col"/>
        <c:grouping val="clustered"/>
        <c:varyColors val="0"/>
        <c:ser>
          <c:idx val="0"/>
          <c:order val="0"/>
          <c:tx>
            <c:v>Sum of Projected Revenue</c:v>
          </c:tx>
          <c:spPr>
            <a:gradFill rotWithShape="1">
              <a:gsLst>
                <a:gs pos="0">
                  <a:schemeClr val="accent1">
                    <a:tint val="98000"/>
                    <a:lumMod val="100000"/>
                  </a:schemeClr>
                </a:gs>
                <a:gs pos="100000">
                  <a:schemeClr val="accent1">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
              <c:pt idx="0">
                <c:v>2019</c:v>
              </c:pt>
            </c:strLit>
          </c:cat>
          <c:val>
            <c:numLit>
              <c:formatCode>General</c:formatCode>
              <c:ptCount val="1"/>
              <c:pt idx="0">
                <c:v>2748</c:v>
              </c:pt>
            </c:numLit>
          </c:val>
          <c:extLst>
            <c:ext xmlns:c16="http://schemas.microsoft.com/office/drawing/2014/chart" uri="{C3380CC4-5D6E-409C-BE32-E72D297353CC}">
              <c16:uniqueId val="{00000000-F591-4DBF-807B-AF2728A0D1A8}"/>
            </c:ext>
          </c:extLst>
        </c:ser>
        <c:ser>
          <c:idx val="1"/>
          <c:order val="1"/>
          <c:tx>
            <c:v>Sum of Projected Revenue by Trend</c:v>
          </c:tx>
          <c:spPr>
            <a:gradFill rotWithShape="1">
              <a:gsLst>
                <a:gs pos="0">
                  <a:schemeClr val="accent2">
                    <a:tint val="98000"/>
                    <a:lumMod val="100000"/>
                  </a:schemeClr>
                </a:gs>
                <a:gs pos="100000">
                  <a:schemeClr val="accent2">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
              <c:pt idx="0">
                <c:v>2019</c:v>
              </c:pt>
            </c:strLit>
          </c:cat>
          <c:val>
            <c:numLit>
              <c:formatCode>General</c:formatCode>
              <c:ptCount val="1"/>
              <c:pt idx="0">
                <c:v>3252.5351893579436</c:v>
              </c:pt>
            </c:numLit>
          </c:val>
          <c:extLst>
            <c:ext xmlns:c16="http://schemas.microsoft.com/office/drawing/2014/chart" uri="{C3380CC4-5D6E-409C-BE32-E72D297353CC}">
              <c16:uniqueId val="{00000001-F591-4DBF-807B-AF2728A0D1A8}"/>
            </c:ext>
          </c:extLst>
        </c:ser>
        <c:ser>
          <c:idx val="2"/>
          <c:order val="2"/>
          <c:tx>
            <c:v>Sum of Projected Expenditures</c:v>
          </c:tx>
          <c:spPr>
            <a:gradFill rotWithShape="1">
              <a:gsLst>
                <a:gs pos="0">
                  <a:schemeClr val="accent3">
                    <a:tint val="98000"/>
                    <a:lumMod val="100000"/>
                  </a:schemeClr>
                </a:gs>
                <a:gs pos="100000">
                  <a:schemeClr val="accent3">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
              <c:pt idx="0">
                <c:v>2019</c:v>
              </c:pt>
            </c:strLit>
          </c:cat>
          <c:val>
            <c:numLit>
              <c:formatCode>General</c:formatCode>
              <c:ptCount val="1"/>
              <c:pt idx="0">
                <c:v>3580</c:v>
              </c:pt>
            </c:numLit>
          </c:val>
          <c:extLst>
            <c:ext xmlns:c16="http://schemas.microsoft.com/office/drawing/2014/chart" uri="{C3380CC4-5D6E-409C-BE32-E72D297353CC}">
              <c16:uniqueId val="{00000002-F591-4DBF-807B-AF2728A0D1A8}"/>
            </c:ext>
          </c:extLst>
        </c:ser>
        <c:ser>
          <c:idx val="3"/>
          <c:order val="3"/>
          <c:tx>
            <c:v>Sum of Projected Expenditures by Trend</c:v>
          </c:tx>
          <c:spPr>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
              <c:pt idx="0">
                <c:v>2019</c:v>
              </c:pt>
            </c:strLit>
          </c:cat>
          <c:val>
            <c:numLit>
              <c:formatCode>General</c:formatCode>
              <c:ptCount val="1"/>
              <c:pt idx="0">
                <c:v>4944.3379999999997</c:v>
              </c:pt>
            </c:numLit>
          </c:val>
          <c:extLst>
            <c:ext xmlns:c16="http://schemas.microsoft.com/office/drawing/2014/chart" uri="{C3380CC4-5D6E-409C-BE32-E72D297353CC}">
              <c16:uniqueId val="{00000003-F591-4DBF-807B-AF2728A0D1A8}"/>
            </c:ext>
          </c:extLst>
        </c:ser>
        <c:ser>
          <c:idx val="4"/>
          <c:order val="4"/>
          <c:tx>
            <c:v>Sum of Proj Net Rev</c:v>
          </c:tx>
          <c:spPr>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
              <c:pt idx="0">
                <c:v>2019</c:v>
              </c:pt>
            </c:strLit>
          </c:cat>
          <c:val>
            <c:numLit>
              <c:formatCode>General</c:formatCode>
              <c:ptCount val="1"/>
              <c:pt idx="0">
                <c:v>-832</c:v>
              </c:pt>
            </c:numLit>
          </c:val>
          <c:extLst>
            <c:ext xmlns:c16="http://schemas.microsoft.com/office/drawing/2014/chart" uri="{C3380CC4-5D6E-409C-BE32-E72D297353CC}">
              <c16:uniqueId val="{00000004-F591-4DBF-807B-AF2728A0D1A8}"/>
            </c:ext>
          </c:extLst>
        </c:ser>
        <c:ser>
          <c:idx val="5"/>
          <c:order val="5"/>
          <c:tx>
            <c:v>Sum of Net Revenue</c:v>
          </c:tx>
          <c:spPr>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
              <c:pt idx="0">
                <c:v>2019</c:v>
              </c:pt>
            </c:strLit>
          </c:cat>
          <c:val>
            <c:numLit>
              <c:formatCode>General</c:formatCode>
              <c:ptCount val="1"/>
              <c:pt idx="0">
                <c:v>-1691.8028106420561</c:v>
              </c:pt>
            </c:numLit>
          </c:val>
          <c:extLst>
            <c:ext xmlns:c16="http://schemas.microsoft.com/office/drawing/2014/chart" uri="{C3380CC4-5D6E-409C-BE32-E72D297353CC}">
              <c16:uniqueId val="{00000005-F591-4DBF-807B-AF2728A0D1A8}"/>
            </c:ext>
          </c:extLst>
        </c:ser>
        <c:dLbls>
          <c:showLegendKey val="0"/>
          <c:showVal val="0"/>
          <c:showCatName val="0"/>
          <c:showSerName val="0"/>
          <c:showPercent val="0"/>
          <c:showBubbleSize val="0"/>
        </c:dLbls>
        <c:gapWidth val="219"/>
        <c:axId val="602856424"/>
        <c:axId val="602856752"/>
      </c:barChart>
      <c:catAx>
        <c:axId val="60285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02856752"/>
        <c:crosses val="autoZero"/>
        <c:auto val="1"/>
        <c:lblAlgn val="ctr"/>
        <c:lblOffset val="100"/>
        <c:noMultiLvlLbl val="0"/>
      </c:catAx>
      <c:valAx>
        <c:axId val="602856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028564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'Chapters and Members'!$B$1</c:f>
              <c:strCache>
                <c:ptCount val="1"/>
                <c:pt idx="0">
                  <c:v>Chapters</c:v>
                </c:pt>
              </c:strCache>
            </c:strRef>
          </c:tx>
          <c:spPr>
            <a:ln w="28575" cap="rnd">
              <a:solidFill>
                <a:srgbClr val="FFFF00"/>
              </a:solidFill>
              <a:round/>
            </a:ln>
            <a:effectLst/>
          </c:spPr>
          <c:marker>
            <c:symbol val="none"/>
          </c:marker>
          <c:cat>
            <c:numRef>
              <c:f>'Chapters and Members'!$A$2:$A$15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'Chapters and Members'!$B$2:$B$15</c:f>
              <c:numCache>
                <c:formatCode>General</c:formatCode>
                <c:ptCount val="14"/>
                <c:pt idx="0">
                  <c:v>15</c:v>
                </c:pt>
                <c:pt idx="1">
                  <c:v>17</c:v>
                </c:pt>
                <c:pt idx="2">
                  <c:v>18</c:v>
                </c:pt>
                <c:pt idx="3">
                  <c:v>18</c:v>
                </c:pt>
                <c:pt idx="4">
                  <c:v>17</c:v>
                </c:pt>
                <c:pt idx="5">
                  <c:v>17</c:v>
                </c:pt>
                <c:pt idx="6">
                  <c:v>17</c:v>
                </c:pt>
                <c:pt idx="7">
                  <c:v>16</c:v>
                </c:pt>
                <c:pt idx="8">
                  <c:v>17</c:v>
                </c:pt>
                <c:pt idx="9">
                  <c:v>20</c:v>
                </c:pt>
                <c:pt idx="10">
                  <c:v>20</c:v>
                </c:pt>
                <c:pt idx="11">
                  <c:v>20</c:v>
                </c:pt>
                <c:pt idx="12">
                  <c:v>20</c:v>
                </c:pt>
                <c:pt idx="13">
                  <c:v>20</c:v>
                </c:pt>
              </c:numCache>
            </c:numRef>
          </c:val>
          <c:smooth val="0"/>
          <c:extLst>
            <c:ext xmlns:c16="http://schemas.microsoft.com/office/drawing/2014/chart" uri="{C3380CC4-5D6E-409C-BE32-E72D297353CC}">
              <c16:uniqueId val="{00000000-C4FA-4C13-8DD3-F47CB0D9D57B}"/>
            </c:ext>
          </c:extLst>
        </c:ser>
        <c:dLbls>
          <c:showLegendKey val="0"/>
          <c:showVal val="0"/>
          <c:showCatName val="0"/>
          <c:showSerName val="0"/>
          <c:showPercent val="0"/>
          <c:showBubbleSize val="0"/>
        </c:dLbls>
        <c:smooth val="0"/>
        <c:axId val="592458480"/>
        <c:axId val="592453888"/>
      </c:lineChart>
      <c:catAx>
        <c:axId val="59245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2453888"/>
        <c:crosses val="autoZero"/>
        <c:auto val="1"/>
        <c:lblAlgn val="ctr"/>
        <c:lblOffset val="100"/>
        <c:noMultiLvlLbl val="0"/>
      </c:catAx>
      <c:valAx>
        <c:axId val="59245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2458480"/>
        <c:crosses val="autoZero"/>
        <c:crossBetween val="between"/>
      </c:valAx>
      <c:spPr>
        <a:noFill/>
        <a:ln>
          <a:noFill/>
        </a:ln>
        <a:effectLst/>
      </c:spPr>
    </c:plotArea>
    <c:plotVisOnly val="1"/>
    <c:dispBlanksAs val="gap"/>
    <c:showDLblsOverMax val="0"/>
  </c:chart>
  <c:spPr>
    <a:noFill/>
    <a:ln>
      <a:noFill/>
    </a:ln>
    <a:effectLst/>
  </c:spPr>
  <c:txPr>
    <a:bodyPr/>
    <a:lstStyle/>
    <a:p>
      <a:pPr>
        <a:defRPr sz="2000" baseline="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barChart>
        <c:barDir val="col"/>
        <c:grouping val="clustered"/>
        <c:varyColors val="0"/>
        <c:ser>
          <c:idx val="0"/>
          <c:order val="0"/>
          <c:tx>
            <c:v>Sum of Earned Revenues</c:v>
          </c:tx>
          <c:spPr>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Lit>
          </c:cat>
          <c:val>
            <c:numLit>
              <c:formatCode>General</c:formatCode>
              <c:ptCount val="12"/>
              <c:pt idx="0">
                <c:v>2111.71</c:v>
              </c:pt>
              <c:pt idx="1">
                <c:v>2030.22</c:v>
              </c:pt>
              <c:pt idx="2">
                <c:v>2387.83</c:v>
              </c:pt>
              <c:pt idx="3">
                <c:v>2482.5</c:v>
              </c:pt>
              <c:pt idx="4">
                <c:v>2364.61</c:v>
              </c:pt>
              <c:pt idx="5">
                <c:v>3552.64</c:v>
              </c:pt>
              <c:pt idx="6">
                <c:v>2603.21</c:v>
              </c:pt>
              <c:pt idx="7">
                <c:v>2827.25</c:v>
              </c:pt>
              <c:pt idx="8">
                <c:v>3062.65</c:v>
              </c:pt>
              <c:pt idx="9">
                <c:v>3523.26</c:v>
              </c:pt>
              <c:pt idx="10">
                <c:v>2853.38</c:v>
              </c:pt>
              <c:pt idx="11">
                <c:v>3220.27</c:v>
              </c:pt>
            </c:numLit>
          </c:val>
          <c:extLst>
            <c:ext xmlns:c16="http://schemas.microsoft.com/office/drawing/2014/chart" uri="{C3380CC4-5D6E-409C-BE32-E72D297353CC}">
              <c16:uniqueId val="{00000000-C44F-4ECE-B86E-C97B19F6F66B}"/>
            </c:ext>
          </c:extLst>
        </c:ser>
        <c:ser>
          <c:idx val="1"/>
          <c:order val="1"/>
          <c:tx>
            <c:v>Sum of Contributed Support</c:v>
          </c:tx>
          <c:spPr>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Lit>
          </c:cat>
          <c:val>
            <c:numLit>
              <c:formatCode>General</c:formatCode>
              <c:ptCount val="12"/>
              <c:pt idx="0">
                <c:v>994.37</c:v>
              </c:pt>
              <c:pt idx="1">
                <c:v>110</c:v>
              </c:pt>
              <c:pt idx="2">
                <c:v>266</c:v>
              </c:pt>
              <c:pt idx="3">
                <c:v>71.069999999999993</c:v>
              </c:pt>
              <c:pt idx="4">
                <c:v>515.09</c:v>
              </c:pt>
              <c:pt idx="5">
                <c:v>2036.44</c:v>
              </c:pt>
              <c:pt idx="6">
                <c:v>488.83</c:v>
              </c:pt>
              <c:pt idx="7">
                <c:v>1396.48</c:v>
              </c:pt>
              <c:pt idx="8">
                <c:v>5797.55</c:v>
              </c:pt>
              <c:pt idx="9">
                <c:v>306</c:v>
              </c:pt>
              <c:pt idx="10">
                <c:v>612</c:v>
              </c:pt>
              <c:pt idx="11">
                <c:v>1879.01</c:v>
              </c:pt>
            </c:numLit>
          </c:val>
          <c:extLst>
            <c:ext xmlns:c16="http://schemas.microsoft.com/office/drawing/2014/chart" uri="{C3380CC4-5D6E-409C-BE32-E72D297353CC}">
              <c16:uniqueId val="{00000001-C44F-4ECE-B86E-C97B19F6F66B}"/>
            </c:ext>
          </c:extLst>
        </c:ser>
        <c:dLbls>
          <c:showLegendKey val="0"/>
          <c:showVal val="0"/>
          <c:showCatName val="0"/>
          <c:showSerName val="0"/>
          <c:showPercent val="0"/>
          <c:showBubbleSize val="0"/>
        </c:dLbls>
        <c:gapWidth val="219"/>
        <c:overlap val="-27"/>
        <c:axId val="585751008"/>
        <c:axId val="585754288"/>
      </c:barChart>
      <c:catAx>
        <c:axId val="58575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754288"/>
        <c:crosses val="autoZero"/>
        <c:auto val="1"/>
        <c:lblAlgn val="ctr"/>
        <c:lblOffset val="100"/>
        <c:noMultiLvlLbl val="0"/>
      </c:catAx>
      <c:valAx>
        <c:axId val="58575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751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ivotFmts>
      <c:pivotFmt>
        <c:idx val="0"/>
        <c:spPr>
          <a:solidFill>
            <a:schemeClr val="accent1"/>
          </a:solidFill>
          <a:ln>
            <a:noFill/>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s>
    <c:plotArea>
      <c:layout/>
      <c:lineChart>
        <c:grouping val="standard"/>
        <c:varyColors val="0"/>
        <c:ser>
          <c:idx val="0"/>
          <c:order val="0"/>
          <c:tx>
            <c:v>Sum of Income</c:v>
          </c:tx>
          <c:spPr>
            <a:ln w="28575" cap="rnd">
              <a:solidFill>
                <a:schemeClr val="accent5"/>
              </a:solidFill>
              <a:round/>
            </a:ln>
            <a:effectLst/>
          </c:spPr>
          <c:marker>
            <c:symbol val="none"/>
          </c:marker>
          <c:cat>
            <c:strLit>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Lit>
          </c:cat>
          <c:val>
            <c:numLit>
              <c:formatCode>General</c:formatCode>
              <c:ptCount val="12"/>
              <c:pt idx="0">
                <c:v>3106.08</c:v>
              </c:pt>
              <c:pt idx="1">
                <c:v>2140.2199999999998</c:v>
              </c:pt>
              <c:pt idx="2">
                <c:v>2653.83</c:v>
              </c:pt>
              <c:pt idx="3">
                <c:v>2553.5700000000002</c:v>
              </c:pt>
              <c:pt idx="4">
                <c:v>2879.7</c:v>
              </c:pt>
              <c:pt idx="5">
                <c:v>5589.08</c:v>
              </c:pt>
              <c:pt idx="6">
                <c:v>3092.04</c:v>
              </c:pt>
              <c:pt idx="7">
                <c:v>4223.7299999999996</c:v>
              </c:pt>
              <c:pt idx="8">
                <c:v>8860.2000000000007</c:v>
              </c:pt>
              <c:pt idx="9">
                <c:v>3829.26</c:v>
              </c:pt>
              <c:pt idx="10">
                <c:v>3465.68</c:v>
              </c:pt>
              <c:pt idx="11">
                <c:v>5099.28</c:v>
              </c:pt>
            </c:numLit>
          </c:val>
          <c:smooth val="0"/>
          <c:extLst>
            <c:ext xmlns:c16="http://schemas.microsoft.com/office/drawing/2014/chart" uri="{C3380CC4-5D6E-409C-BE32-E72D297353CC}">
              <c16:uniqueId val="{00000000-D27C-498F-8635-5CE00238C2BB}"/>
            </c:ext>
          </c:extLst>
        </c:ser>
        <c:ser>
          <c:idx val="1"/>
          <c:order val="1"/>
          <c:tx>
            <c:v>Sum of Expenditures</c:v>
          </c:tx>
          <c:spPr>
            <a:ln w="28575" cap="rnd">
              <a:solidFill>
                <a:srgbClr val="FFFF00"/>
              </a:solidFill>
              <a:round/>
            </a:ln>
            <a:effectLst/>
          </c:spPr>
          <c:marker>
            <c:symbol val="none"/>
          </c:marker>
          <c:cat>
            <c:strLit>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Lit>
          </c:cat>
          <c:val>
            <c:numLit>
              <c:formatCode>General</c:formatCode>
              <c:ptCount val="12"/>
              <c:pt idx="0">
                <c:v>2709.61</c:v>
              </c:pt>
              <c:pt idx="1">
                <c:v>1934.67</c:v>
              </c:pt>
              <c:pt idx="2">
                <c:v>1457.34</c:v>
              </c:pt>
              <c:pt idx="3">
                <c:v>2471.4499999999998</c:v>
              </c:pt>
              <c:pt idx="4">
                <c:v>878.63</c:v>
              </c:pt>
              <c:pt idx="5">
                <c:v>1399.61</c:v>
              </c:pt>
              <c:pt idx="6">
                <c:v>1154.01</c:v>
              </c:pt>
              <c:pt idx="7">
                <c:v>2875</c:v>
              </c:pt>
              <c:pt idx="8">
                <c:v>1622.48</c:v>
              </c:pt>
              <c:pt idx="9">
                <c:v>2587.79</c:v>
              </c:pt>
              <c:pt idx="10">
                <c:v>1384.15</c:v>
              </c:pt>
              <c:pt idx="11">
                <c:v>3414.26</c:v>
              </c:pt>
            </c:numLit>
          </c:val>
          <c:smooth val="0"/>
          <c:extLst>
            <c:ext xmlns:c16="http://schemas.microsoft.com/office/drawing/2014/chart" uri="{C3380CC4-5D6E-409C-BE32-E72D297353CC}">
              <c16:uniqueId val="{00000001-D27C-498F-8635-5CE00238C2BB}"/>
            </c:ext>
          </c:extLst>
        </c:ser>
        <c:dLbls>
          <c:showLegendKey val="0"/>
          <c:showVal val="0"/>
          <c:showCatName val="0"/>
          <c:showSerName val="0"/>
          <c:showPercent val="0"/>
          <c:showBubbleSize val="0"/>
        </c:dLbls>
        <c:smooth val="0"/>
        <c:axId val="386368488"/>
        <c:axId val="386369144"/>
      </c:lineChart>
      <c:catAx>
        <c:axId val="38636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86369144"/>
        <c:crosses val="autoZero"/>
        <c:auto val="1"/>
        <c:lblAlgn val="ctr"/>
        <c:lblOffset val="100"/>
        <c:noMultiLvlLbl val="0"/>
      </c:catAx>
      <c:valAx>
        <c:axId val="386369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63684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rgbClr val="7030A0"/>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s>
    <c:plotArea>
      <c:layout/>
      <c:barChart>
        <c:barDir val="col"/>
        <c:grouping val="clustered"/>
        <c:varyColors val="0"/>
        <c:ser>
          <c:idx val="0"/>
          <c:order val="0"/>
          <c:tx>
            <c:v>Sum of Total Income</c:v>
          </c:tx>
          <c:spPr>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Lit>
          </c:cat>
          <c:val>
            <c:numLit>
              <c:formatCode>General</c:formatCode>
              <c:ptCount val="12"/>
              <c:pt idx="0">
                <c:v>3106.08</c:v>
              </c:pt>
              <c:pt idx="1">
                <c:v>2140.2199999999998</c:v>
              </c:pt>
              <c:pt idx="2">
                <c:v>2653.83</c:v>
              </c:pt>
              <c:pt idx="3">
                <c:v>2553.5700000000002</c:v>
              </c:pt>
              <c:pt idx="4">
                <c:v>2879.7</c:v>
              </c:pt>
              <c:pt idx="5">
                <c:v>5589.08</c:v>
              </c:pt>
              <c:pt idx="6">
                <c:v>3092.04</c:v>
              </c:pt>
              <c:pt idx="7">
                <c:v>4223.7299999999996</c:v>
              </c:pt>
              <c:pt idx="8">
                <c:v>8860.2000000000007</c:v>
              </c:pt>
              <c:pt idx="9">
                <c:v>3829.26</c:v>
              </c:pt>
              <c:pt idx="10">
                <c:v>3465.68</c:v>
              </c:pt>
              <c:pt idx="11">
                <c:v>5099.28</c:v>
              </c:pt>
            </c:numLit>
          </c:val>
          <c:extLst>
            <c:ext xmlns:c16="http://schemas.microsoft.com/office/drawing/2014/chart" uri="{C3380CC4-5D6E-409C-BE32-E72D297353CC}">
              <c16:uniqueId val="{00000000-16FF-4CCE-BF1A-99B9FAFB8663}"/>
            </c:ext>
          </c:extLst>
        </c:ser>
        <c:ser>
          <c:idx val="1"/>
          <c:order val="1"/>
          <c:tx>
            <c:v>Sum of Reconciling Discrepancies</c:v>
          </c:tx>
          <c:spPr>
            <a:gradFill rotWithShape="1">
              <a:gsLst>
                <a:gs pos="0">
                  <a:schemeClr val="accent3">
                    <a:tint val="98000"/>
                    <a:lumMod val="100000"/>
                  </a:schemeClr>
                </a:gs>
                <a:gs pos="100000">
                  <a:schemeClr val="accent3">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Lit>
          </c:cat>
          <c:val>
            <c:numLit>
              <c:formatCode>General</c:formatCode>
              <c:ptCount val="12"/>
              <c:pt idx="0">
                <c:v>0</c:v>
              </c:pt>
              <c:pt idx="1">
                <c:v>0</c:v>
              </c:pt>
              <c:pt idx="2">
                <c:v>0</c:v>
              </c:pt>
              <c:pt idx="3">
                <c:v>50.45</c:v>
              </c:pt>
              <c:pt idx="4">
                <c:v>0.53</c:v>
              </c:pt>
              <c:pt idx="5">
                <c:v>4</c:v>
              </c:pt>
              <c:pt idx="6">
                <c:v>0</c:v>
              </c:pt>
              <c:pt idx="7">
                <c:v>213.51</c:v>
              </c:pt>
              <c:pt idx="8">
                <c:v>-213.51</c:v>
              </c:pt>
              <c:pt idx="9">
                <c:v>0</c:v>
              </c:pt>
              <c:pt idx="10">
                <c:v>0</c:v>
              </c:pt>
              <c:pt idx="11">
                <c:v>0</c:v>
              </c:pt>
            </c:numLit>
          </c:val>
          <c:extLst>
            <c:ext xmlns:c16="http://schemas.microsoft.com/office/drawing/2014/chart" uri="{C3380CC4-5D6E-409C-BE32-E72D297353CC}">
              <c16:uniqueId val="{00000001-16FF-4CCE-BF1A-99B9FAFB8663}"/>
            </c:ext>
          </c:extLst>
        </c:ser>
        <c:ser>
          <c:idx val="2"/>
          <c:order val="2"/>
          <c:tx>
            <c:v>Sum of General Business Expenses</c:v>
          </c:tx>
          <c:spPr>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Lit>
          </c:cat>
          <c:val>
            <c:numLit>
              <c:formatCode>General</c:formatCode>
              <c:ptCount val="12"/>
              <c:pt idx="0">
                <c:v>1136.6099999999999</c:v>
              </c:pt>
              <c:pt idx="1">
                <c:v>226.67</c:v>
              </c:pt>
              <c:pt idx="2">
                <c:v>224.22</c:v>
              </c:pt>
              <c:pt idx="3">
                <c:v>228.9</c:v>
              </c:pt>
              <c:pt idx="4">
                <c:v>212.47</c:v>
              </c:pt>
              <c:pt idx="5">
                <c:v>224.95</c:v>
              </c:pt>
              <c:pt idx="6">
                <c:v>274.16000000000003</c:v>
              </c:pt>
              <c:pt idx="7">
                <c:v>330.32</c:v>
              </c:pt>
              <c:pt idx="8">
                <c:v>368.9</c:v>
              </c:pt>
              <c:pt idx="9">
                <c:v>42.97</c:v>
              </c:pt>
              <c:pt idx="10">
                <c:v>151.19999999999999</c:v>
              </c:pt>
              <c:pt idx="11">
                <c:v>65.34</c:v>
              </c:pt>
            </c:numLit>
          </c:val>
          <c:extLst>
            <c:ext xmlns:c16="http://schemas.microsoft.com/office/drawing/2014/chart" uri="{C3380CC4-5D6E-409C-BE32-E72D297353CC}">
              <c16:uniqueId val="{00000002-16FF-4CCE-BF1A-99B9FAFB8663}"/>
            </c:ext>
          </c:extLst>
        </c:ser>
        <c:ser>
          <c:idx val="3"/>
          <c:order val="3"/>
          <c:tx>
            <c:v>Sum of Archives Expenses</c:v>
          </c:tx>
          <c:spPr>
            <a:gradFill rotWithShape="1">
              <a:gsLst>
                <a:gs pos="0">
                  <a:schemeClr val="accent1">
                    <a:tint val="98000"/>
                    <a:lumMod val="100000"/>
                  </a:schemeClr>
                </a:gs>
                <a:gs pos="100000">
                  <a:schemeClr val="accent1">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Lit>
          </c:cat>
          <c:val>
            <c:numLit>
              <c:formatCode>General</c:formatCode>
              <c:ptCount val="12"/>
              <c:pt idx="0">
                <c:v>0</c:v>
              </c:pt>
              <c:pt idx="1">
                <c:v>660.41</c:v>
              </c:pt>
              <c:pt idx="2">
                <c:v>331.75</c:v>
              </c:pt>
              <c:pt idx="3">
                <c:v>604.55999999999995</c:v>
              </c:pt>
              <c:pt idx="4">
                <c:v>617.98</c:v>
              </c:pt>
              <c:pt idx="5">
                <c:v>1134.46</c:v>
              </c:pt>
              <c:pt idx="6">
                <c:v>879.85</c:v>
              </c:pt>
              <c:pt idx="7">
                <c:v>1378</c:v>
              </c:pt>
              <c:pt idx="8">
                <c:v>677.49</c:v>
              </c:pt>
              <c:pt idx="9">
                <c:v>1342.91</c:v>
              </c:pt>
              <c:pt idx="10">
                <c:v>1213.31</c:v>
              </c:pt>
              <c:pt idx="11">
                <c:v>2289.29</c:v>
              </c:pt>
            </c:numLit>
          </c:val>
          <c:extLst>
            <c:ext xmlns:c16="http://schemas.microsoft.com/office/drawing/2014/chart" uri="{C3380CC4-5D6E-409C-BE32-E72D297353CC}">
              <c16:uniqueId val="{00000003-16FF-4CCE-BF1A-99B9FAFB8663}"/>
            </c:ext>
          </c:extLst>
        </c:ser>
        <c:ser>
          <c:idx val="4"/>
          <c:order val="4"/>
          <c:tx>
            <c:v>Sum of Newsletter Expenses</c:v>
          </c:tx>
          <c:spPr>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Lit>
          </c:cat>
          <c:val>
            <c:numLit>
              <c:formatCode>General</c:formatCode>
              <c:ptCount val="12"/>
              <c:pt idx="0">
                <c:v>1573</c:v>
              </c:pt>
              <c:pt idx="1">
                <c:v>1047.5899999999999</c:v>
              </c:pt>
              <c:pt idx="2">
                <c:v>901.37</c:v>
              </c:pt>
              <c:pt idx="3">
                <c:v>1587.54</c:v>
              </c:pt>
              <c:pt idx="4">
                <c:v>47.65</c:v>
              </c:pt>
              <c:pt idx="5">
                <c:v>36.200000000000003</c:v>
              </c:pt>
              <c:pt idx="6">
                <c:v>0</c:v>
              </c:pt>
              <c:pt idx="7">
                <c:v>99.17</c:v>
              </c:pt>
              <c:pt idx="8">
                <c:v>39.6</c:v>
              </c:pt>
              <c:pt idx="9">
                <c:v>142.28</c:v>
              </c:pt>
              <c:pt idx="10">
                <c:v>-39.99</c:v>
              </c:pt>
              <c:pt idx="11">
                <c:v>0</c:v>
              </c:pt>
            </c:numLit>
          </c:val>
          <c:extLst>
            <c:ext xmlns:c16="http://schemas.microsoft.com/office/drawing/2014/chart" uri="{C3380CC4-5D6E-409C-BE32-E72D297353CC}">
              <c16:uniqueId val="{00000004-16FF-4CCE-BF1A-99B9FAFB8663}"/>
            </c:ext>
          </c:extLst>
        </c:ser>
        <c:ser>
          <c:idx val="5"/>
          <c:order val="5"/>
          <c:tx>
            <c:v>Sum of Awards &amp; Grants</c:v>
          </c:tx>
          <c:spPr>
            <a:gradFill rotWithShape="1">
              <a:gsLst>
                <a:gs pos="0">
                  <a:schemeClr val="accent2">
                    <a:tint val="98000"/>
                    <a:lumMod val="100000"/>
                  </a:schemeClr>
                </a:gs>
                <a:gs pos="100000">
                  <a:schemeClr val="accent2">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Lit>
          </c:cat>
          <c:val>
            <c:numLit>
              <c:formatCode>General</c:formatCode>
              <c:ptCount val="12"/>
              <c:pt idx="0">
                <c:v>0</c:v>
              </c:pt>
              <c:pt idx="1">
                <c:v>0</c:v>
              </c:pt>
              <c:pt idx="2">
                <c:v>0</c:v>
              </c:pt>
              <c:pt idx="3">
                <c:v>0</c:v>
              </c:pt>
              <c:pt idx="4">
                <c:v>0</c:v>
              </c:pt>
              <c:pt idx="5">
                <c:v>0</c:v>
              </c:pt>
              <c:pt idx="6">
                <c:v>0</c:v>
              </c:pt>
              <c:pt idx="7">
                <c:v>854</c:v>
              </c:pt>
              <c:pt idx="8">
                <c:v>750</c:v>
              </c:pt>
              <c:pt idx="9">
                <c:v>1059.6300000000001</c:v>
              </c:pt>
              <c:pt idx="10">
                <c:v>59.63</c:v>
              </c:pt>
              <c:pt idx="11">
                <c:v>1059.6300000000001</c:v>
              </c:pt>
            </c:numLit>
          </c:val>
          <c:extLst>
            <c:ext xmlns:c16="http://schemas.microsoft.com/office/drawing/2014/chart" uri="{C3380CC4-5D6E-409C-BE32-E72D297353CC}">
              <c16:uniqueId val="{00000005-16FF-4CCE-BF1A-99B9FAFB8663}"/>
            </c:ext>
          </c:extLst>
        </c:ser>
        <c:dLbls>
          <c:showLegendKey val="0"/>
          <c:showVal val="0"/>
          <c:showCatName val="0"/>
          <c:showSerName val="0"/>
          <c:showPercent val="0"/>
          <c:showBubbleSize val="0"/>
        </c:dLbls>
        <c:gapWidth val="219"/>
        <c:axId val="387639000"/>
        <c:axId val="387638344"/>
      </c:barChart>
      <c:catAx>
        <c:axId val="387639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7638344"/>
        <c:crosses val="autoZero"/>
        <c:auto val="1"/>
        <c:lblAlgn val="ctr"/>
        <c:lblOffset val="100"/>
        <c:noMultiLvlLbl val="0"/>
      </c:catAx>
      <c:valAx>
        <c:axId val="387638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7639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2018</a:t>
            </a:r>
            <a:r>
              <a:rPr lang="en-US" sz="2400" baseline="0" dirty="0"/>
              <a:t> Expenditures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3">
                      <a:tint val="98000"/>
                      <a:lumMod val="100000"/>
                    </a:schemeClr>
                  </a:gs>
                  <a:gs pos="100000">
                    <a:schemeClr val="accent3">
                      <a:shade val="88000"/>
                      <a:lumMod val="88000"/>
                    </a:schemeClr>
                  </a:gs>
                </a:gsLst>
                <a:lin ang="5400000" scaled="1"/>
              </a:gradFill>
              <a:ln w="19050">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1-B0F8-48CC-9DC1-F7D5D4E16A6F}"/>
              </c:ext>
            </c:extLst>
          </c:dPt>
          <c:dPt>
            <c:idx val="1"/>
            <c:bubble3D val="0"/>
            <c:spPr>
              <a:gradFill rotWithShape="1">
                <a:gsLst>
                  <a:gs pos="0">
                    <a:schemeClr val="accent4">
                      <a:tint val="98000"/>
                      <a:lumMod val="100000"/>
                    </a:schemeClr>
                  </a:gs>
                  <a:gs pos="100000">
                    <a:schemeClr val="accent4">
                      <a:shade val="88000"/>
                      <a:lumMod val="88000"/>
                    </a:schemeClr>
                  </a:gs>
                </a:gsLst>
                <a:lin ang="5400000" scaled="1"/>
              </a:gradFill>
              <a:ln w="19050">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3-B0F8-48CC-9DC1-F7D5D4E16A6F}"/>
              </c:ext>
            </c:extLst>
          </c:dPt>
          <c:dPt>
            <c:idx val="2"/>
            <c:bubble3D val="0"/>
            <c:spPr>
              <a:gradFill rotWithShape="1">
                <a:gsLst>
                  <a:gs pos="0">
                    <a:schemeClr val="accent1">
                      <a:tint val="98000"/>
                      <a:lumMod val="100000"/>
                    </a:schemeClr>
                  </a:gs>
                  <a:gs pos="100000">
                    <a:schemeClr val="accent1">
                      <a:shade val="88000"/>
                      <a:lumMod val="88000"/>
                    </a:schemeClr>
                  </a:gs>
                </a:gsLst>
                <a:lin ang="5400000" scaled="1"/>
              </a:gradFill>
              <a:ln w="19050">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5-B0F8-48CC-9DC1-F7D5D4E16A6F}"/>
              </c:ext>
            </c:extLst>
          </c:dPt>
          <c:dPt>
            <c:idx val="3"/>
            <c:bubble3D val="0"/>
            <c:spPr>
              <a:gradFill rotWithShape="1">
                <a:gsLst>
                  <a:gs pos="0">
                    <a:schemeClr val="accent6">
                      <a:tint val="98000"/>
                      <a:lumMod val="100000"/>
                    </a:schemeClr>
                  </a:gs>
                  <a:gs pos="100000">
                    <a:schemeClr val="accent6">
                      <a:shade val="88000"/>
                      <a:lumMod val="88000"/>
                    </a:schemeClr>
                  </a:gs>
                </a:gsLst>
                <a:lin ang="5400000" scaled="1"/>
              </a:gradFill>
              <a:ln w="19050">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7-B0F8-48CC-9DC1-F7D5D4E16A6F}"/>
              </c:ext>
            </c:extLst>
          </c:dPt>
          <c:dPt>
            <c:idx val="4"/>
            <c:bubble3D val="0"/>
            <c:spPr>
              <a:gradFill rotWithShape="1">
                <a:gsLst>
                  <a:gs pos="0">
                    <a:schemeClr val="accent2">
                      <a:tint val="98000"/>
                      <a:lumMod val="100000"/>
                    </a:schemeClr>
                  </a:gs>
                  <a:gs pos="100000">
                    <a:schemeClr val="accent2">
                      <a:shade val="88000"/>
                      <a:lumMod val="88000"/>
                    </a:schemeClr>
                  </a:gs>
                </a:gsLst>
                <a:lin ang="5400000" scaled="1"/>
              </a:gradFill>
              <a:ln w="19050">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9-B0F8-48CC-9DC1-F7D5D4E16A6F}"/>
              </c:ext>
            </c:extLst>
          </c:dPt>
          <c:cat>
            <c:strRef>
              <c:f>Actual!$E$15:$I$15</c:f>
              <c:strCache>
                <c:ptCount val="5"/>
                <c:pt idx="0">
                  <c:v>Reconciling Discrepancies</c:v>
                </c:pt>
                <c:pt idx="1">
                  <c:v>General Business Expenses</c:v>
                </c:pt>
                <c:pt idx="2">
                  <c:v>Archives Expenses</c:v>
                </c:pt>
                <c:pt idx="3">
                  <c:v>Newsletter Expenses</c:v>
                </c:pt>
                <c:pt idx="4">
                  <c:v>Awards &amp; Grants</c:v>
                </c:pt>
              </c:strCache>
            </c:strRef>
          </c:cat>
          <c:val>
            <c:numRef>
              <c:f>Actual!$E$16:$I$16</c:f>
              <c:numCache>
                <c:formatCode>General</c:formatCode>
                <c:ptCount val="5"/>
                <c:pt idx="0">
                  <c:v>0</c:v>
                </c:pt>
                <c:pt idx="1">
                  <c:v>65.34</c:v>
                </c:pt>
                <c:pt idx="2">
                  <c:v>2289.29</c:v>
                </c:pt>
                <c:pt idx="3">
                  <c:v>0</c:v>
                </c:pt>
                <c:pt idx="4">
                  <c:v>1059.6300000000001</c:v>
                </c:pt>
              </c:numCache>
            </c:numRef>
          </c:val>
          <c:extLst>
            <c:ext xmlns:c16="http://schemas.microsoft.com/office/drawing/2014/chart" uri="{C3380CC4-5D6E-409C-BE32-E72D297353CC}">
              <c16:uniqueId val="{0000000A-B0F8-48CC-9DC1-F7D5D4E16A6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2018</a:t>
            </a:r>
            <a:r>
              <a:rPr lang="en-US" sz="2400" baseline="0" dirty="0"/>
              <a:t> Projected Budget</a:t>
            </a:r>
            <a:endParaRPr lang="en-US"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3">
                      <a:tint val="98000"/>
                      <a:lumMod val="100000"/>
                    </a:schemeClr>
                  </a:gs>
                  <a:gs pos="100000">
                    <a:schemeClr val="accent3">
                      <a:shade val="88000"/>
                      <a:lumMod val="88000"/>
                    </a:schemeClr>
                  </a:gs>
                </a:gsLst>
                <a:lin ang="5400000" scaled="1"/>
              </a:gradFill>
              <a:ln w="19050">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1-05CD-4732-9CF1-58CB57F09911}"/>
              </c:ext>
            </c:extLst>
          </c:dPt>
          <c:dPt>
            <c:idx val="1"/>
            <c:bubble3D val="0"/>
            <c:spPr>
              <a:gradFill rotWithShape="1">
                <a:gsLst>
                  <a:gs pos="0">
                    <a:schemeClr val="accent5">
                      <a:tint val="98000"/>
                      <a:lumMod val="100000"/>
                    </a:schemeClr>
                  </a:gs>
                  <a:gs pos="100000">
                    <a:schemeClr val="accent5">
                      <a:shade val="88000"/>
                      <a:lumMod val="88000"/>
                    </a:schemeClr>
                  </a:gs>
                </a:gsLst>
                <a:lin ang="5400000" scaled="1"/>
              </a:gradFill>
              <a:ln w="19050">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3-05CD-4732-9CF1-58CB57F09911}"/>
              </c:ext>
            </c:extLst>
          </c:dPt>
          <c:dPt>
            <c:idx val="2"/>
            <c:bubble3D val="0"/>
            <c:spPr>
              <a:gradFill rotWithShape="1">
                <a:gsLst>
                  <a:gs pos="0">
                    <a:schemeClr val="accent4">
                      <a:tint val="98000"/>
                      <a:lumMod val="100000"/>
                    </a:schemeClr>
                  </a:gs>
                  <a:gs pos="100000">
                    <a:schemeClr val="accent4">
                      <a:shade val="88000"/>
                      <a:lumMod val="88000"/>
                    </a:schemeClr>
                  </a:gs>
                </a:gsLst>
                <a:lin ang="5400000" scaled="1"/>
              </a:gradFill>
              <a:ln w="19050">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5-05CD-4732-9CF1-58CB57F09911}"/>
              </c:ext>
            </c:extLst>
          </c:dPt>
          <c:dPt>
            <c:idx val="3"/>
            <c:bubble3D val="0"/>
            <c:spPr>
              <a:gradFill rotWithShape="1">
                <a:gsLst>
                  <a:gs pos="0">
                    <a:schemeClr val="accent1">
                      <a:tint val="98000"/>
                      <a:lumMod val="100000"/>
                    </a:schemeClr>
                  </a:gs>
                  <a:gs pos="100000">
                    <a:schemeClr val="accent1">
                      <a:shade val="88000"/>
                      <a:lumMod val="88000"/>
                    </a:schemeClr>
                  </a:gs>
                </a:gsLst>
                <a:lin ang="5400000" scaled="1"/>
              </a:gradFill>
              <a:ln w="19050">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7-05CD-4732-9CF1-58CB57F09911}"/>
              </c:ext>
            </c:extLst>
          </c:dPt>
          <c:dPt>
            <c:idx val="4"/>
            <c:bubble3D val="0"/>
            <c:spPr>
              <a:gradFill rotWithShape="1">
                <a:gsLst>
                  <a:gs pos="0">
                    <a:schemeClr val="accent6">
                      <a:tint val="98000"/>
                      <a:lumMod val="100000"/>
                    </a:schemeClr>
                  </a:gs>
                  <a:gs pos="100000">
                    <a:schemeClr val="accent6">
                      <a:shade val="88000"/>
                      <a:lumMod val="88000"/>
                    </a:schemeClr>
                  </a:gs>
                </a:gsLst>
                <a:lin ang="5400000" scaled="1"/>
              </a:gradFill>
              <a:ln w="19050">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9-05CD-4732-9CF1-58CB57F09911}"/>
              </c:ext>
            </c:extLst>
          </c:dPt>
          <c:dPt>
            <c:idx val="5"/>
            <c:bubble3D val="0"/>
            <c:spPr>
              <a:gradFill rotWithShape="1">
                <a:gsLst>
                  <a:gs pos="0">
                    <a:schemeClr val="accent2">
                      <a:tint val="98000"/>
                      <a:lumMod val="100000"/>
                    </a:schemeClr>
                  </a:gs>
                  <a:gs pos="100000">
                    <a:schemeClr val="accent2">
                      <a:shade val="88000"/>
                      <a:lumMod val="88000"/>
                    </a:schemeClr>
                  </a:gs>
                </a:gsLst>
                <a:lin ang="5400000" scaled="1"/>
              </a:gradFill>
              <a:ln w="19050">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extLst>
              <c:ext xmlns:c16="http://schemas.microsoft.com/office/drawing/2014/chart" uri="{C3380CC4-5D6E-409C-BE32-E72D297353CC}">
                <c16:uniqueId val="{0000000B-05CD-4732-9CF1-58CB57F09911}"/>
              </c:ext>
            </c:extLst>
          </c:dPt>
          <c:cat>
            <c:strRef>
              <c:f>Budget!$E$17:$J$17</c:f>
              <c:strCache>
                <c:ptCount val="6"/>
                <c:pt idx="0">
                  <c:v>Reconciling Discrepancies</c:v>
                </c:pt>
                <c:pt idx="1">
                  <c:v>ICG Publishing</c:v>
                </c:pt>
                <c:pt idx="2">
                  <c:v>General Business Expenses</c:v>
                </c:pt>
                <c:pt idx="3">
                  <c:v>Archives Expenses</c:v>
                </c:pt>
                <c:pt idx="4">
                  <c:v>Newsletter Expenses</c:v>
                </c:pt>
                <c:pt idx="5">
                  <c:v>Awards &amp; Grants</c:v>
                </c:pt>
              </c:strCache>
            </c:strRef>
          </c:cat>
          <c:val>
            <c:numRef>
              <c:f>Budget!$E$19:$J$19</c:f>
              <c:numCache>
                <c:formatCode>General</c:formatCode>
                <c:ptCount val="6"/>
                <c:pt idx="0">
                  <c:v>0</c:v>
                </c:pt>
                <c:pt idx="1">
                  <c:v>500</c:v>
                </c:pt>
                <c:pt idx="2">
                  <c:v>259.8</c:v>
                </c:pt>
                <c:pt idx="3">
                  <c:v>1100</c:v>
                </c:pt>
                <c:pt idx="4">
                  <c:v>140</c:v>
                </c:pt>
                <c:pt idx="5">
                  <c:v>1660</c:v>
                </c:pt>
              </c:numCache>
            </c:numRef>
          </c:val>
          <c:extLst>
            <c:ext xmlns:c16="http://schemas.microsoft.com/office/drawing/2014/chart" uri="{C3380CC4-5D6E-409C-BE32-E72D297353CC}">
              <c16:uniqueId val="{0000000C-05CD-4732-9CF1-58CB57F0991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rgbClr val="FFC000"/>
          </a:solidFill>
          <a:ln>
            <a:noFill/>
          </a:ln>
          <a:effectLst/>
        </c:spPr>
        <c:marker>
          <c:symbol val="none"/>
        </c:marker>
      </c:pivotFmt>
      <c:pivotFmt>
        <c:idx val="7"/>
        <c:spPr>
          <a:solidFill>
            <a:schemeClr val="accent1"/>
          </a:solidFill>
          <a:ln>
            <a:noFill/>
          </a:ln>
          <a:effectLst/>
        </c:spPr>
        <c:marker>
          <c:symbol val="none"/>
        </c:marker>
      </c:pivotFmt>
      <c:pivotFmt>
        <c:idx val="8"/>
        <c:spPr>
          <a:solidFill>
            <a:srgbClr val="92D050"/>
          </a:solidFill>
          <a:ln>
            <a:noFill/>
          </a:ln>
          <a:effectLst/>
        </c:spPr>
        <c:marker>
          <c:symbol val="none"/>
        </c:marker>
      </c:pivotFmt>
    </c:pivotFmts>
    <c:plotArea>
      <c:layout/>
      <c:barChart>
        <c:barDir val="col"/>
        <c:grouping val="clustered"/>
        <c:varyColors val="0"/>
        <c:ser>
          <c:idx val="0"/>
          <c:order val="0"/>
          <c:tx>
            <c:v>Sum of Earned Revenues</c:v>
          </c:tx>
          <c:spPr>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2"/>
              <c:pt idx="0">
                <c:v>2018 - Actual</c:v>
              </c:pt>
              <c:pt idx="1">
                <c:v>2018 - Projected</c:v>
              </c:pt>
            </c:strLit>
          </c:cat>
          <c:val>
            <c:numLit>
              <c:formatCode>General</c:formatCode>
              <c:ptCount val="2"/>
              <c:pt idx="0">
                <c:v>3220.27</c:v>
              </c:pt>
              <c:pt idx="1">
                <c:v>2520</c:v>
              </c:pt>
            </c:numLit>
          </c:val>
          <c:extLst>
            <c:ext xmlns:c16="http://schemas.microsoft.com/office/drawing/2014/chart" uri="{C3380CC4-5D6E-409C-BE32-E72D297353CC}">
              <c16:uniqueId val="{00000000-97CB-4F07-8E00-FE4EDC940139}"/>
            </c:ext>
          </c:extLst>
        </c:ser>
        <c:ser>
          <c:idx val="1"/>
          <c:order val="1"/>
          <c:tx>
            <c:v>Sum of Contributed Support</c:v>
          </c:tx>
          <c:spPr>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2"/>
              <c:pt idx="0">
                <c:v>2018 - Actual</c:v>
              </c:pt>
              <c:pt idx="1">
                <c:v>2018 - Projected</c:v>
              </c:pt>
            </c:strLit>
          </c:cat>
          <c:val>
            <c:numLit>
              <c:formatCode>General</c:formatCode>
              <c:ptCount val="2"/>
              <c:pt idx="0">
                <c:v>1879.01</c:v>
              </c:pt>
              <c:pt idx="1">
                <c:v>0</c:v>
              </c:pt>
            </c:numLit>
          </c:val>
          <c:extLst>
            <c:ext xmlns:c16="http://schemas.microsoft.com/office/drawing/2014/chart" uri="{C3380CC4-5D6E-409C-BE32-E72D297353CC}">
              <c16:uniqueId val="{00000001-97CB-4F07-8E00-FE4EDC940139}"/>
            </c:ext>
          </c:extLst>
        </c:ser>
        <c:ser>
          <c:idx val="2"/>
          <c:order val="2"/>
          <c:tx>
            <c:v>Sum of Total Income</c:v>
          </c:tx>
          <c:spPr>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2"/>
              <c:pt idx="0">
                <c:v>2018 - Actual</c:v>
              </c:pt>
              <c:pt idx="1">
                <c:v>2018 - Projected</c:v>
              </c:pt>
            </c:strLit>
          </c:cat>
          <c:val>
            <c:numLit>
              <c:formatCode>General</c:formatCode>
              <c:ptCount val="2"/>
              <c:pt idx="0">
                <c:v>5099.28</c:v>
              </c:pt>
              <c:pt idx="1">
                <c:v>2520</c:v>
              </c:pt>
            </c:numLit>
          </c:val>
          <c:extLst>
            <c:ext xmlns:c16="http://schemas.microsoft.com/office/drawing/2014/chart" uri="{C3380CC4-5D6E-409C-BE32-E72D297353CC}">
              <c16:uniqueId val="{00000002-97CB-4F07-8E00-FE4EDC940139}"/>
            </c:ext>
          </c:extLst>
        </c:ser>
        <c:dLbls>
          <c:showLegendKey val="0"/>
          <c:showVal val="0"/>
          <c:showCatName val="0"/>
          <c:showSerName val="0"/>
          <c:showPercent val="0"/>
          <c:showBubbleSize val="0"/>
        </c:dLbls>
        <c:gapWidth val="219"/>
        <c:overlap val="-27"/>
        <c:axId val="585752976"/>
        <c:axId val="585753632"/>
      </c:barChart>
      <c:catAx>
        <c:axId val="58575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85753632"/>
        <c:crosses val="autoZero"/>
        <c:auto val="1"/>
        <c:lblAlgn val="ctr"/>
        <c:lblOffset val="100"/>
        <c:noMultiLvlLbl val="0"/>
      </c:catAx>
      <c:valAx>
        <c:axId val="58575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57529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rgbClr val="92D050"/>
          </a:solidFill>
          <a:ln>
            <a:noFill/>
          </a:ln>
          <a:effectLst/>
        </c:spPr>
        <c:marker>
          <c:symbol val="none"/>
        </c:marker>
      </c:pivotFmt>
      <c:pivotFmt>
        <c:idx val="11"/>
        <c:spPr>
          <a:solidFill>
            <a:schemeClr val="accent1"/>
          </a:solidFill>
          <a:ln>
            <a:noFill/>
          </a:ln>
          <a:effectLst/>
        </c:spPr>
        <c:marker>
          <c:symbol val="none"/>
        </c:marker>
      </c:pivotFmt>
      <c:pivotFmt>
        <c:idx val="12"/>
        <c:spPr>
          <a:solidFill>
            <a:srgbClr val="00B050"/>
          </a:solidFill>
          <a:ln>
            <a:noFill/>
          </a:ln>
          <a:effectLst/>
        </c:spPr>
        <c:marker>
          <c:symbol val="none"/>
        </c:marker>
      </c:pivotFmt>
      <c:pivotFmt>
        <c:idx val="13"/>
        <c:spPr>
          <a:solidFill>
            <a:schemeClr val="accent1"/>
          </a:solidFill>
          <a:ln>
            <a:noFill/>
          </a:ln>
          <a:effectLst/>
        </c:spPr>
        <c:marker>
          <c:symbol val="none"/>
        </c:marker>
      </c:pivotFmt>
      <c:pivotFmt>
        <c:idx val="14"/>
        <c:spPr>
          <a:solidFill>
            <a:srgbClr val="92D050"/>
          </a:solidFill>
          <a:ln>
            <a:noFill/>
          </a:ln>
          <a:effectLst/>
        </c:spPr>
        <c:marker>
          <c:symbol val="none"/>
        </c:marker>
      </c:pivotFmt>
      <c:pivotFmt>
        <c:idx val="15"/>
        <c:spPr>
          <a:solidFill>
            <a:schemeClr val="accent1"/>
          </a:solidFill>
          <a:ln>
            <a:noFill/>
          </a:ln>
          <a:effectLst/>
        </c:spPr>
        <c:marker>
          <c:symbol val="none"/>
        </c:marker>
      </c:pivotFmt>
      <c:pivotFmt>
        <c:idx val="16"/>
        <c:spPr>
          <a:solidFill>
            <a:srgbClr val="00B050"/>
          </a:solidFill>
          <a:ln>
            <a:noFill/>
          </a:ln>
          <a:effectLst/>
        </c:spPr>
        <c:marker>
          <c:symbol val="none"/>
        </c:marker>
      </c:pivotFmt>
      <c:pivotFmt>
        <c:idx val="17"/>
        <c:spPr>
          <a:solidFill>
            <a:schemeClr val="accent1"/>
          </a:solidFill>
          <a:ln>
            <a:noFill/>
          </a:ln>
          <a:effectLst/>
        </c:spPr>
        <c:marker>
          <c:symbol val="none"/>
        </c:marker>
      </c:pivotFmt>
      <c:pivotFmt>
        <c:idx val="18"/>
        <c:spPr>
          <a:solidFill>
            <a:srgbClr val="92D050"/>
          </a:solidFill>
          <a:ln>
            <a:noFill/>
          </a:ln>
          <a:effectLst/>
        </c:spPr>
        <c:marker>
          <c:symbol val="none"/>
        </c:marker>
      </c:pivotFmt>
      <c:pivotFmt>
        <c:idx val="19"/>
        <c:spPr>
          <a:solidFill>
            <a:schemeClr val="accent1"/>
          </a:solidFill>
          <a:ln>
            <a:noFill/>
          </a:ln>
          <a:effectLst/>
        </c:spPr>
        <c:marker>
          <c:symbol val="none"/>
        </c:marker>
      </c:pivotFmt>
      <c:pivotFmt>
        <c:idx val="20"/>
        <c:spPr>
          <a:solidFill>
            <a:srgbClr val="00B050"/>
          </a:solidFill>
          <a:ln>
            <a:noFill/>
          </a:ln>
          <a:effectLst/>
        </c:spPr>
        <c:marker>
          <c:symbol val="none"/>
        </c:marker>
      </c:pivotFmt>
      <c:pivotFmt>
        <c:idx val="21"/>
        <c:spPr>
          <a:solidFill>
            <a:schemeClr val="accent1"/>
          </a:solidFill>
          <a:ln>
            <a:noFill/>
          </a:ln>
          <a:effectLst/>
        </c:spPr>
        <c:marker>
          <c:symbol val="none"/>
        </c:marker>
      </c:pivotFmt>
    </c:pivotFmts>
    <c:plotArea>
      <c:layout/>
      <c:barChart>
        <c:barDir val="col"/>
        <c:grouping val="clustered"/>
        <c:varyColors val="0"/>
        <c:ser>
          <c:idx val="0"/>
          <c:order val="0"/>
          <c:tx>
            <c:v>Sum of Proj Net Rev</c:v>
          </c:tx>
          <c:spPr>
            <a:gradFill rotWithShape="1">
              <a:gsLst>
                <a:gs pos="0">
                  <a:schemeClr val="accent1">
                    <a:tint val="98000"/>
                    <a:lumMod val="100000"/>
                  </a:schemeClr>
                </a:gs>
                <a:gs pos="100000">
                  <a:schemeClr val="accent1">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Lit>
          </c:cat>
          <c:val>
            <c:numLit>
              <c:formatCode>General</c:formatCode>
              <c:ptCount val="13"/>
              <c:pt idx="0">
                <c:v>-457.88000000000011</c:v>
              </c:pt>
              <c:pt idx="1">
                <c:v>1196</c:v>
              </c:pt>
              <c:pt idx="2">
                <c:v>-377.70000000000005</c:v>
              </c:pt>
              <c:pt idx="3">
                <c:v>-1009.75</c:v>
              </c:pt>
              <c:pt idx="4">
                <c:v>1215</c:v>
              </c:pt>
              <c:pt idx="5">
                <c:v>1326.63</c:v>
              </c:pt>
              <c:pt idx="6">
                <c:v>2260</c:v>
              </c:pt>
              <c:pt idx="7">
                <c:v>-680</c:v>
              </c:pt>
              <c:pt idx="8">
                <c:v>-899</c:v>
              </c:pt>
              <c:pt idx="9">
                <c:v>1582.09</c:v>
              </c:pt>
              <c:pt idx="10">
                <c:v>-902</c:v>
              </c:pt>
              <c:pt idx="11">
                <c:v>-639</c:v>
              </c:pt>
              <c:pt idx="12">
                <c:v>-832</c:v>
              </c:pt>
            </c:numLit>
          </c:val>
          <c:extLst>
            <c:ext xmlns:c16="http://schemas.microsoft.com/office/drawing/2014/chart" uri="{C3380CC4-5D6E-409C-BE32-E72D297353CC}">
              <c16:uniqueId val="{00000000-B901-4281-AD75-4BFC510F5287}"/>
            </c:ext>
          </c:extLst>
        </c:ser>
        <c:ser>
          <c:idx val="1"/>
          <c:order val="1"/>
          <c:tx>
            <c:v>Sum of Net Revenue</c:v>
          </c:tx>
          <c:spPr>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Lit>
          </c:cat>
          <c:val>
            <c:numLit>
              <c:formatCode>General</c:formatCode>
              <c:ptCount val="13"/>
              <c:pt idx="0">
                <c:v>396.4699999999998</c:v>
              </c:pt>
              <c:pt idx="1">
                <c:v>205.54999999999973</c:v>
              </c:pt>
              <c:pt idx="2">
                <c:v>1196.49</c:v>
              </c:pt>
              <c:pt idx="3">
                <c:v>82.120000000000346</c:v>
              </c:pt>
              <c:pt idx="4">
                <c:v>2001.0699999999997</c:v>
              </c:pt>
              <c:pt idx="5">
                <c:v>4189.47</c:v>
              </c:pt>
              <c:pt idx="6">
                <c:v>1938.03</c:v>
              </c:pt>
              <c:pt idx="7">
                <c:v>1348.7299999999996</c:v>
              </c:pt>
              <c:pt idx="8">
                <c:v>7237.7200000000012</c:v>
              </c:pt>
              <c:pt idx="9">
                <c:v>1241.4700000000003</c:v>
              </c:pt>
              <c:pt idx="10">
                <c:v>2081.5299999999997</c:v>
              </c:pt>
              <c:pt idx="11">
                <c:v>1685.0199999999995</c:v>
              </c:pt>
              <c:pt idx="12">
                <c:v>0</c:v>
              </c:pt>
            </c:numLit>
          </c:val>
          <c:extLst>
            <c:ext xmlns:c16="http://schemas.microsoft.com/office/drawing/2014/chart" uri="{C3380CC4-5D6E-409C-BE32-E72D297353CC}">
              <c16:uniqueId val="{00000001-B901-4281-AD75-4BFC510F5287}"/>
            </c:ext>
          </c:extLst>
        </c:ser>
        <c:ser>
          <c:idx val="2"/>
          <c:order val="2"/>
          <c:tx>
            <c:v>Sum of Actual Revenue</c:v>
          </c:tx>
          <c:spPr>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Lit>
          </c:cat>
          <c:val>
            <c:numLit>
              <c:formatCode>General</c:formatCode>
              <c:ptCount val="13"/>
              <c:pt idx="0">
                <c:v>3106.08</c:v>
              </c:pt>
              <c:pt idx="1">
                <c:v>2140.2199999999998</c:v>
              </c:pt>
              <c:pt idx="2">
                <c:v>2653.83</c:v>
              </c:pt>
              <c:pt idx="3">
                <c:v>2553.5700000000002</c:v>
              </c:pt>
              <c:pt idx="4">
                <c:v>2879.7</c:v>
              </c:pt>
              <c:pt idx="5">
                <c:v>5589.08</c:v>
              </c:pt>
              <c:pt idx="6">
                <c:v>3092.04</c:v>
              </c:pt>
              <c:pt idx="7">
                <c:v>4223.7299999999996</c:v>
              </c:pt>
              <c:pt idx="8">
                <c:v>8860.2000000000007</c:v>
              </c:pt>
              <c:pt idx="9">
                <c:v>3829.26</c:v>
              </c:pt>
              <c:pt idx="10">
                <c:v>3465.68</c:v>
              </c:pt>
              <c:pt idx="11">
                <c:v>5099.28</c:v>
              </c:pt>
              <c:pt idx="12">
                <c:v>0</c:v>
              </c:pt>
            </c:numLit>
          </c:val>
          <c:extLst>
            <c:ext xmlns:c16="http://schemas.microsoft.com/office/drawing/2014/chart" uri="{C3380CC4-5D6E-409C-BE32-E72D297353CC}">
              <c16:uniqueId val="{00000002-B901-4281-AD75-4BFC510F5287}"/>
            </c:ext>
          </c:extLst>
        </c:ser>
        <c:ser>
          <c:idx val="3"/>
          <c:order val="3"/>
          <c:tx>
            <c:v>Sum of Actual Expenditures</c:v>
          </c:tx>
          <c:spPr>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c:spPr>
          <c:invertIfNegative val="0"/>
          <c:cat>
            <c:strLit>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Lit>
          </c:cat>
          <c:val>
            <c:numLit>
              <c:formatCode>General</c:formatCode>
              <c:ptCount val="13"/>
              <c:pt idx="0">
                <c:v>2709.61</c:v>
              </c:pt>
              <c:pt idx="1">
                <c:v>1934.67</c:v>
              </c:pt>
              <c:pt idx="2">
                <c:v>1457.34</c:v>
              </c:pt>
              <c:pt idx="3">
                <c:v>2471.4499999999998</c:v>
              </c:pt>
              <c:pt idx="4">
                <c:v>878.63</c:v>
              </c:pt>
              <c:pt idx="5">
                <c:v>1399.61</c:v>
              </c:pt>
              <c:pt idx="6">
                <c:v>1154.01</c:v>
              </c:pt>
              <c:pt idx="7">
                <c:v>2875</c:v>
              </c:pt>
              <c:pt idx="8">
                <c:v>1622.48</c:v>
              </c:pt>
              <c:pt idx="9">
                <c:v>2587.79</c:v>
              </c:pt>
              <c:pt idx="10">
                <c:v>1384.15</c:v>
              </c:pt>
              <c:pt idx="11">
                <c:v>3414.26</c:v>
              </c:pt>
              <c:pt idx="12">
                <c:v>0</c:v>
              </c:pt>
            </c:numLit>
          </c:val>
          <c:extLst>
            <c:ext xmlns:c16="http://schemas.microsoft.com/office/drawing/2014/chart" uri="{C3380CC4-5D6E-409C-BE32-E72D297353CC}">
              <c16:uniqueId val="{00000003-B901-4281-AD75-4BFC510F5287}"/>
            </c:ext>
          </c:extLst>
        </c:ser>
        <c:dLbls>
          <c:showLegendKey val="0"/>
          <c:showVal val="0"/>
          <c:showCatName val="0"/>
          <c:showSerName val="0"/>
          <c:showPercent val="0"/>
          <c:showBubbleSize val="0"/>
        </c:dLbls>
        <c:gapWidth val="219"/>
        <c:overlap val="-27"/>
        <c:axId val="584605552"/>
        <c:axId val="293209976"/>
      </c:barChart>
      <c:catAx>
        <c:axId val="58460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3209976"/>
        <c:crosses val="autoZero"/>
        <c:auto val="1"/>
        <c:lblAlgn val="ctr"/>
        <c:lblOffset val="100"/>
        <c:noMultiLvlLbl val="0"/>
      </c:catAx>
      <c:valAx>
        <c:axId val="293209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846055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809B9-6826-401E-BB26-2A8BEFEF7BE7}"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7E19FD5E-0344-467B-BBD0-FBED20503A5B}">
      <dgm:prSet phldrT="[Text]" custT="1"/>
      <dgm:spPr/>
      <dgm:t>
        <a:bodyPr/>
        <a:lstStyle/>
        <a:p>
          <a:r>
            <a:rPr lang="en-US" sz="4400" dirty="0"/>
            <a:t>5 YEAR</a:t>
          </a:r>
        </a:p>
        <a:p>
          <a:r>
            <a:rPr lang="en-US" sz="4400" dirty="0"/>
            <a:t>GOALS</a:t>
          </a:r>
        </a:p>
      </dgm:t>
    </dgm:pt>
    <dgm:pt modelId="{7B514EDF-17B3-46EB-A863-FD4FA5D4C3B3}" type="parTrans" cxnId="{BD55D8F3-DB78-4914-8481-1419B35AF209}">
      <dgm:prSet/>
      <dgm:spPr/>
      <dgm:t>
        <a:bodyPr/>
        <a:lstStyle/>
        <a:p>
          <a:endParaRPr lang="en-US"/>
        </a:p>
      </dgm:t>
    </dgm:pt>
    <dgm:pt modelId="{93C3C44A-2454-4822-89AC-9D06026E687E}" type="sibTrans" cxnId="{BD55D8F3-DB78-4914-8481-1419B35AF209}">
      <dgm:prSet/>
      <dgm:spPr/>
      <dgm:t>
        <a:bodyPr/>
        <a:lstStyle/>
        <a:p>
          <a:endParaRPr lang="en-US"/>
        </a:p>
      </dgm:t>
    </dgm:pt>
    <dgm:pt modelId="{CFEE1E64-F17E-4E74-AD78-833B71ED6B76}">
      <dgm:prSet phldrT="[Text]" custT="1"/>
      <dgm:spPr/>
      <dgm:t>
        <a:bodyPr/>
        <a:lstStyle/>
        <a:p>
          <a:r>
            <a:rPr lang="en-US" sz="2000" dirty="0"/>
            <a:t>Increase Membership &amp; Active Chapters</a:t>
          </a:r>
        </a:p>
      </dgm:t>
    </dgm:pt>
    <dgm:pt modelId="{CF6745E1-8E22-4688-B71B-5B2ED7F96734}" type="parTrans" cxnId="{3663C3AA-C9E2-410D-8C54-EF642F7351E8}">
      <dgm:prSet/>
      <dgm:spPr/>
      <dgm:t>
        <a:bodyPr/>
        <a:lstStyle/>
        <a:p>
          <a:endParaRPr lang="en-US"/>
        </a:p>
      </dgm:t>
    </dgm:pt>
    <dgm:pt modelId="{6CA8A3CF-83F3-45D4-AA9E-7D75FA0F3640}" type="sibTrans" cxnId="{3663C3AA-C9E2-410D-8C54-EF642F7351E8}">
      <dgm:prSet/>
      <dgm:spPr/>
      <dgm:t>
        <a:bodyPr/>
        <a:lstStyle/>
        <a:p>
          <a:endParaRPr lang="en-US"/>
        </a:p>
      </dgm:t>
    </dgm:pt>
    <dgm:pt modelId="{1B51E89A-178B-46C1-AD3A-9487CCE6971A}">
      <dgm:prSet phldrT="[Text]"/>
      <dgm:spPr/>
      <dgm:t>
        <a:bodyPr/>
        <a:lstStyle/>
        <a:p>
          <a:r>
            <a:rPr lang="en-US" dirty="0"/>
            <a:t>Provide More Benefits &amp; Support to Members &amp; Chapters</a:t>
          </a:r>
        </a:p>
      </dgm:t>
    </dgm:pt>
    <dgm:pt modelId="{4902BA39-B0E4-400A-AA74-023B5F97CBF4}" type="parTrans" cxnId="{A5EB300B-B494-4DC2-862C-5988D099AB85}">
      <dgm:prSet/>
      <dgm:spPr/>
      <dgm:t>
        <a:bodyPr/>
        <a:lstStyle/>
        <a:p>
          <a:endParaRPr lang="en-US"/>
        </a:p>
      </dgm:t>
    </dgm:pt>
    <dgm:pt modelId="{4A1FD01A-9B6D-457B-BC0D-7B0BF62E8C79}" type="sibTrans" cxnId="{A5EB300B-B494-4DC2-862C-5988D099AB85}">
      <dgm:prSet/>
      <dgm:spPr/>
      <dgm:t>
        <a:bodyPr/>
        <a:lstStyle/>
        <a:p>
          <a:endParaRPr lang="en-US"/>
        </a:p>
      </dgm:t>
    </dgm:pt>
    <dgm:pt modelId="{17F4A360-61EA-493C-A7F1-239E647E7131}">
      <dgm:prSet phldrT="[Text]" custT="1"/>
      <dgm:spPr/>
      <dgm:t>
        <a:bodyPr/>
        <a:lstStyle/>
        <a:p>
          <a:r>
            <a:rPr lang="en-US" sz="1600" dirty="0"/>
            <a:t>Increase Revenue</a:t>
          </a:r>
        </a:p>
        <a:p>
          <a:r>
            <a:rPr lang="en-US" sz="1600" dirty="0"/>
            <a:t>Maximize Expenditures</a:t>
          </a:r>
        </a:p>
        <a:p>
          <a:r>
            <a:rPr lang="en-US" sz="1600" dirty="0"/>
            <a:t>Improve Committee Efficiency</a:t>
          </a:r>
        </a:p>
      </dgm:t>
    </dgm:pt>
    <dgm:pt modelId="{E25494EE-A7A1-4EC3-9512-609CA5291661}" type="parTrans" cxnId="{F6135975-5664-48C5-8E83-6E610456D9EF}">
      <dgm:prSet/>
      <dgm:spPr/>
      <dgm:t>
        <a:bodyPr/>
        <a:lstStyle/>
        <a:p>
          <a:endParaRPr lang="en-US"/>
        </a:p>
      </dgm:t>
    </dgm:pt>
    <dgm:pt modelId="{1D839211-C14D-4AEE-843E-C3BF296D2023}" type="sibTrans" cxnId="{F6135975-5664-48C5-8E83-6E610456D9EF}">
      <dgm:prSet/>
      <dgm:spPr/>
      <dgm:t>
        <a:bodyPr/>
        <a:lstStyle/>
        <a:p>
          <a:endParaRPr lang="en-US"/>
        </a:p>
      </dgm:t>
    </dgm:pt>
    <dgm:pt modelId="{BAA30258-171F-4C58-9354-F05B9962F0EA}">
      <dgm:prSet phldrT="[Text]" custT="1"/>
      <dgm:spPr/>
      <dgm:t>
        <a:bodyPr/>
        <a:lstStyle/>
        <a:p>
          <a:r>
            <a:rPr lang="en-US" sz="2000" dirty="0"/>
            <a:t>Create More Content for Publications &amp; Automate Access to Archives</a:t>
          </a:r>
        </a:p>
      </dgm:t>
    </dgm:pt>
    <dgm:pt modelId="{8FC9D4F1-119E-4D83-88F7-38328871D4B7}" type="parTrans" cxnId="{03E7102B-2EA1-42CB-B037-C276E9991C4D}">
      <dgm:prSet/>
      <dgm:spPr/>
      <dgm:t>
        <a:bodyPr/>
        <a:lstStyle/>
        <a:p>
          <a:endParaRPr lang="en-US"/>
        </a:p>
      </dgm:t>
    </dgm:pt>
    <dgm:pt modelId="{94A8010D-7EFB-4785-BAD1-1F544A8D1F8C}" type="sibTrans" cxnId="{03E7102B-2EA1-42CB-B037-C276E9991C4D}">
      <dgm:prSet/>
      <dgm:spPr/>
      <dgm:t>
        <a:bodyPr/>
        <a:lstStyle/>
        <a:p>
          <a:endParaRPr lang="en-US"/>
        </a:p>
      </dgm:t>
    </dgm:pt>
    <dgm:pt modelId="{3FCE84F5-9473-4940-8AAE-B3960AB109BA}">
      <dgm:prSet phldrT="[Text]" custT="1"/>
      <dgm:spPr/>
      <dgm:t>
        <a:bodyPr/>
        <a:lstStyle/>
        <a:p>
          <a:r>
            <a:rPr lang="en-US" sz="1800" dirty="0"/>
            <a:t>Provide More Support for Masquerades, Conventions, &amp; Directors</a:t>
          </a:r>
        </a:p>
      </dgm:t>
    </dgm:pt>
    <dgm:pt modelId="{19E309A1-1633-4CEA-8B73-6E4D7020FB1A}" type="parTrans" cxnId="{C2579F38-E317-41C0-B326-8501D15F982B}">
      <dgm:prSet/>
      <dgm:spPr/>
      <dgm:t>
        <a:bodyPr/>
        <a:lstStyle/>
        <a:p>
          <a:endParaRPr lang="en-US"/>
        </a:p>
      </dgm:t>
    </dgm:pt>
    <dgm:pt modelId="{03DBB4B5-3963-42BF-98E4-48AB8BE27521}" type="sibTrans" cxnId="{C2579F38-E317-41C0-B326-8501D15F982B}">
      <dgm:prSet/>
      <dgm:spPr/>
      <dgm:t>
        <a:bodyPr/>
        <a:lstStyle/>
        <a:p>
          <a:endParaRPr lang="en-US"/>
        </a:p>
      </dgm:t>
    </dgm:pt>
    <dgm:pt modelId="{1CFC9922-CC53-48E2-9FC0-8658A92A3FCF}">
      <dgm:prSet phldrT="[Text]" custT="1"/>
      <dgm:spPr/>
      <dgm:t>
        <a:bodyPr/>
        <a:lstStyle/>
        <a:p>
          <a:r>
            <a:rPr lang="en-US" sz="2000" dirty="0"/>
            <a:t>Community</a:t>
          </a:r>
        </a:p>
        <a:p>
          <a:r>
            <a:rPr lang="en-US" sz="2000" dirty="0"/>
            <a:t>Outreach</a:t>
          </a:r>
        </a:p>
      </dgm:t>
    </dgm:pt>
    <dgm:pt modelId="{CBA201AD-B215-4EE1-BED2-B8415DC1D3F6}" type="parTrans" cxnId="{E053749F-D303-483C-8790-6479CB3B612B}">
      <dgm:prSet/>
      <dgm:spPr/>
      <dgm:t>
        <a:bodyPr/>
        <a:lstStyle/>
        <a:p>
          <a:endParaRPr lang="en-US"/>
        </a:p>
      </dgm:t>
    </dgm:pt>
    <dgm:pt modelId="{18B76C75-CB32-49B6-ADE1-AA7E07836A48}" type="sibTrans" cxnId="{E053749F-D303-483C-8790-6479CB3B612B}">
      <dgm:prSet/>
      <dgm:spPr/>
      <dgm:t>
        <a:bodyPr/>
        <a:lstStyle/>
        <a:p>
          <a:endParaRPr lang="en-US"/>
        </a:p>
      </dgm:t>
    </dgm:pt>
    <dgm:pt modelId="{E8167AC1-BF20-4410-98F2-240694725EC6}" type="pres">
      <dgm:prSet presAssocID="{E09809B9-6826-401E-BB26-2A8BEFEF7BE7}" presName="Name0" presStyleCnt="0">
        <dgm:presLayoutVars>
          <dgm:chMax val="1"/>
          <dgm:chPref val="1"/>
          <dgm:dir/>
          <dgm:animOne val="branch"/>
          <dgm:animLvl val="lvl"/>
        </dgm:presLayoutVars>
      </dgm:prSet>
      <dgm:spPr/>
    </dgm:pt>
    <dgm:pt modelId="{B00244FD-987A-4DFF-B219-A98F8017C1BD}" type="pres">
      <dgm:prSet presAssocID="{7E19FD5E-0344-467B-BBD0-FBED20503A5B}" presName="Parent" presStyleLbl="node0" presStyleIdx="0" presStyleCnt="1">
        <dgm:presLayoutVars>
          <dgm:chMax val="6"/>
          <dgm:chPref val="6"/>
        </dgm:presLayoutVars>
      </dgm:prSet>
      <dgm:spPr/>
    </dgm:pt>
    <dgm:pt modelId="{B8ACE5AB-C19F-479B-8AC4-E5F06F62A227}" type="pres">
      <dgm:prSet presAssocID="{CFEE1E64-F17E-4E74-AD78-833B71ED6B76}" presName="Accent1" presStyleCnt="0"/>
      <dgm:spPr/>
    </dgm:pt>
    <dgm:pt modelId="{87128C3D-2379-411D-8043-2CB183EDC9FD}" type="pres">
      <dgm:prSet presAssocID="{CFEE1E64-F17E-4E74-AD78-833B71ED6B76}" presName="Accent" presStyleLbl="bgShp" presStyleIdx="0" presStyleCnt="6"/>
      <dgm:spPr/>
    </dgm:pt>
    <dgm:pt modelId="{BB705A16-FCBE-4EC9-8C90-C43A78DB1635}" type="pres">
      <dgm:prSet presAssocID="{CFEE1E64-F17E-4E74-AD78-833B71ED6B76}" presName="Child1" presStyleLbl="node1" presStyleIdx="0" presStyleCnt="6">
        <dgm:presLayoutVars>
          <dgm:chMax val="0"/>
          <dgm:chPref val="0"/>
          <dgm:bulletEnabled val="1"/>
        </dgm:presLayoutVars>
      </dgm:prSet>
      <dgm:spPr/>
    </dgm:pt>
    <dgm:pt modelId="{461DEF96-BE71-4C73-A6DE-BBDDE2A82C75}" type="pres">
      <dgm:prSet presAssocID="{1B51E89A-178B-46C1-AD3A-9487CCE6971A}" presName="Accent2" presStyleCnt="0"/>
      <dgm:spPr/>
    </dgm:pt>
    <dgm:pt modelId="{ADF80950-FB2D-49B9-8239-93DF784F6078}" type="pres">
      <dgm:prSet presAssocID="{1B51E89A-178B-46C1-AD3A-9487CCE6971A}" presName="Accent" presStyleLbl="bgShp" presStyleIdx="1" presStyleCnt="6"/>
      <dgm:spPr/>
    </dgm:pt>
    <dgm:pt modelId="{7FA4074D-CCD8-4556-8FD5-9EB5849329D4}" type="pres">
      <dgm:prSet presAssocID="{1B51E89A-178B-46C1-AD3A-9487CCE6971A}" presName="Child2" presStyleLbl="node1" presStyleIdx="1" presStyleCnt="6">
        <dgm:presLayoutVars>
          <dgm:chMax val="0"/>
          <dgm:chPref val="0"/>
          <dgm:bulletEnabled val="1"/>
        </dgm:presLayoutVars>
      </dgm:prSet>
      <dgm:spPr/>
    </dgm:pt>
    <dgm:pt modelId="{9D654F75-2A77-44F2-B58F-35398ACC532B}" type="pres">
      <dgm:prSet presAssocID="{17F4A360-61EA-493C-A7F1-239E647E7131}" presName="Accent3" presStyleCnt="0"/>
      <dgm:spPr/>
    </dgm:pt>
    <dgm:pt modelId="{AF36D65B-8BAA-4F31-9B6A-9105E460F62A}" type="pres">
      <dgm:prSet presAssocID="{17F4A360-61EA-493C-A7F1-239E647E7131}" presName="Accent" presStyleLbl="bgShp" presStyleIdx="2" presStyleCnt="6"/>
      <dgm:spPr/>
    </dgm:pt>
    <dgm:pt modelId="{17263BC7-F90C-4876-95DC-3910851BF84F}" type="pres">
      <dgm:prSet presAssocID="{17F4A360-61EA-493C-A7F1-239E647E7131}" presName="Child3" presStyleLbl="node1" presStyleIdx="2" presStyleCnt="6">
        <dgm:presLayoutVars>
          <dgm:chMax val="0"/>
          <dgm:chPref val="0"/>
          <dgm:bulletEnabled val="1"/>
        </dgm:presLayoutVars>
      </dgm:prSet>
      <dgm:spPr/>
    </dgm:pt>
    <dgm:pt modelId="{B3224199-B73A-426B-B7D6-9E6C96DA85AA}" type="pres">
      <dgm:prSet presAssocID="{BAA30258-171F-4C58-9354-F05B9962F0EA}" presName="Accent4" presStyleCnt="0"/>
      <dgm:spPr/>
    </dgm:pt>
    <dgm:pt modelId="{0B0573BA-A0C9-4AF3-9AE0-9733CB18A533}" type="pres">
      <dgm:prSet presAssocID="{BAA30258-171F-4C58-9354-F05B9962F0EA}" presName="Accent" presStyleLbl="bgShp" presStyleIdx="3" presStyleCnt="6"/>
      <dgm:spPr/>
    </dgm:pt>
    <dgm:pt modelId="{2F551808-0D48-4DD8-A058-D2B0E3EEC6DE}" type="pres">
      <dgm:prSet presAssocID="{BAA30258-171F-4C58-9354-F05B9962F0EA}" presName="Child4" presStyleLbl="node1" presStyleIdx="3" presStyleCnt="6">
        <dgm:presLayoutVars>
          <dgm:chMax val="0"/>
          <dgm:chPref val="0"/>
          <dgm:bulletEnabled val="1"/>
        </dgm:presLayoutVars>
      </dgm:prSet>
      <dgm:spPr/>
    </dgm:pt>
    <dgm:pt modelId="{14BCD3BC-9A67-4B67-82BE-8D1704726920}" type="pres">
      <dgm:prSet presAssocID="{3FCE84F5-9473-4940-8AAE-B3960AB109BA}" presName="Accent5" presStyleCnt="0"/>
      <dgm:spPr/>
    </dgm:pt>
    <dgm:pt modelId="{C9B64177-8B43-4861-ADD2-A847ABFBFF73}" type="pres">
      <dgm:prSet presAssocID="{3FCE84F5-9473-4940-8AAE-B3960AB109BA}" presName="Accent" presStyleLbl="bgShp" presStyleIdx="4" presStyleCnt="6"/>
      <dgm:spPr/>
    </dgm:pt>
    <dgm:pt modelId="{A3FD6B76-E9FD-4707-A505-62A309084957}" type="pres">
      <dgm:prSet presAssocID="{3FCE84F5-9473-4940-8AAE-B3960AB109BA}" presName="Child5" presStyleLbl="node1" presStyleIdx="4" presStyleCnt="6">
        <dgm:presLayoutVars>
          <dgm:chMax val="0"/>
          <dgm:chPref val="0"/>
          <dgm:bulletEnabled val="1"/>
        </dgm:presLayoutVars>
      </dgm:prSet>
      <dgm:spPr/>
    </dgm:pt>
    <dgm:pt modelId="{14AA52AF-BF69-4D85-A873-39C5E97C3FBB}" type="pres">
      <dgm:prSet presAssocID="{1CFC9922-CC53-48E2-9FC0-8658A92A3FCF}" presName="Accent6" presStyleCnt="0"/>
      <dgm:spPr/>
    </dgm:pt>
    <dgm:pt modelId="{7C6279E1-295A-440A-81A4-A8EF6E3E4C0E}" type="pres">
      <dgm:prSet presAssocID="{1CFC9922-CC53-48E2-9FC0-8658A92A3FCF}" presName="Accent" presStyleLbl="bgShp" presStyleIdx="5" presStyleCnt="6"/>
      <dgm:spPr/>
    </dgm:pt>
    <dgm:pt modelId="{9C15D301-4201-4AA3-96E1-D69AC891D9A3}" type="pres">
      <dgm:prSet presAssocID="{1CFC9922-CC53-48E2-9FC0-8658A92A3FCF}" presName="Child6" presStyleLbl="node1" presStyleIdx="5" presStyleCnt="6">
        <dgm:presLayoutVars>
          <dgm:chMax val="0"/>
          <dgm:chPref val="0"/>
          <dgm:bulletEnabled val="1"/>
        </dgm:presLayoutVars>
      </dgm:prSet>
      <dgm:spPr/>
    </dgm:pt>
  </dgm:ptLst>
  <dgm:cxnLst>
    <dgm:cxn modelId="{A5EB300B-B494-4DC2-862C-5988D099AB85}" srcId="{7E19FD5E-0344-467B-BBD0-FBED20503A5B}" destId="{1B51E89A-178B-46C1-AD3A-9487CCE6971A}" srcOrd="1" destOrd="0" parTransId="{4902BA39-B0E4-400A-AA74-023B5F97CBF4}" sibTransId="{4A1FD01A-9B6D-457B-BC0D-7B0BF62E8C79}"/>
    <dgm:cxn modelId="{F8C01918-FB42-4BF0-86E7-74B7E561A7A7}" type="presOf" srcId="{CFEE1E64-F17E-4E74-AD78-833B71ED6B76}" destId="{BB705A16-FCBE-4EC9-8C90-C43A78DB1635}" srcOrd="0" destOrd="0" presId="urn:microsoft.com/office/officeart/2011/layout/HexagonRadial"/>
    <dgm:cxn modelId="{03E7102B-2EA1-42CB-B037-C276E9991C4D}" srcId="{7E19FD5E-0344-467B-BBD0-FBED20503A5B}" destId="{BAA30258-171F-4C58-9354-F05B9962F0EA}" srcOrd="3" destOrd="0" parTransId="{8FC9D4F1-119E-4D83-88F7-38328871D4B7}" sibTransId="{94A8010D-7EFB-4785-BAD1-1F544A8D1F8C}"/>
    <dgm:cxn modelId="{3056DC30-BC08-433A-B418-98C8C064ACB2}" type="presOf" srcId="{1CFC9922-CC53-48E2-9FC0-8658A92A3FCF}" destId="{9C15D301-4201-4AA3-96E1-D69AC891D9A3}" srcOrd="0" destOrd="0" presId="urn:microsoft.com/office/officeart/2011/layout/HexagonRadial"/>
    <dgm:cxn modelId="{C2579F38-E317-41C0-B326-8501D15F982B}" srcId="{7E19FD5E-0344-467B-BBD0-FBED20503A5B}" destId="{3FCE84F5-9473-4940-8AAE-B3960AB109BA}" srcOrd="4" destOrd="0" parTransId="{19E309A1-1633-4CEA-8B73-6E4D7020FB1A}" sibTransId="{03DBB4B5-3963-42BF-98E4-48AB8BE27521}"/>
    <dgm:cxn modelId="{F6135975-5664-48C5-8E83-6E610456D9EF}" srcId="{7E19FD5E-0344-467B-BBD0-FBED20503A5B}" destId="{17F4A360-61EA-493C-A7F1-239E647E7131}" srcOrd="2" destOrd="0" parTransId="{E25494EE-A7A1-4EC3-9512-609CA5291661}" sibTransId="{1D839211-C14D-4AEE-843E-C3BF296D2023}"/>
    <dgm:cxn modelId="{E4CB0980-03E4-4685-B462-7B41607DB075}" type="presOf" srcId="{17F4A360-61EA-493C-A7F1-239E647E7131}" destId="{17263BC7-F90C-4876-95DC-3910851BF84F}" srcOrd="0" destOrd="0" presId="urn:microsoft.com/office/officeart/2011/layout/HexagonRadial"/>
    <dgm:cxn modelId="{743D588C-09E0-4A2B-9CEB-7EC8BFFB6E8D}" type="presOf" srcId="{3FCE84F5-9473-4940-8AAE-B3960AB109BA}" destId="{A3FD6B76-E9FD-4707-A505-62A309084957}" srcOrd="0" destOrd="0" presId="urn:microsoft.com/office/officeart/2011/layout/HexagonRadial"/>
    <dgm:cxn modelId="{A7D07894-EE41-4F18-8094-286BE896E48C}" type="presOf" srcId="{1B51E89A-178B-46C1-AD3A-9487CCE6971A}" destId="{7FA4074D-CCD8-4556-8FD5-9EB5849329D4}" srcOrd="0" destOrd="0" presId="urn:microsoft.com/office/officeart/2011/layout/HexagonRadial"/>
    <dgm:cxn modelId="{E053749F-D303-483C-8790-6479CB3B612B}" srcId="{7E19FD5E-0344-467B-BBD0-FBED20503A5B}" destId="{1CFC9922-CC53-48E2-9FC0-8658A92A3FCF}" srcOrd="5" destOrd="0" parTransId="{CBA201AD-B215-4EE1-BED2-B8415DC1D3F6}" sibTransId="{18B76C75-CB32-49B6-ADE1-AA7E07836A48}"/>
    <dgm:cxn modelId="{DFEC73A0-9401-4319-9E5E-B647213B8DA8}" type="presOf" srcId="{E09809B9-6826-401E-BB26-2A8BEFEF7BE7}" destId="{E8167AC1-BF20-4410-98F2-240694725EC6}" srcOrd="0" destOrd="0" presId="urn:microsoft.com/office/officeart/2011/layout/HexagonRadial"/>
    <dgm:cxn modelId="{3663C3AA-C9E2-410D-8C54-EF642F7351E8}" srcId="{7E19FD5E-0344-467B-BBD0-FBED20503A5B}" destId="{CFEE1E64-F17E-4E74-AD78-833B71ED6B76}" srcOrd="0" destOrd="0" parTransId="{CF6745E1-8E22-4688-B71B-5B2ED7F96734}" sibTransId="{6CA8A3CF-83F3-45D4-AA9E-7D75FA0F3640}"/>
    <dgm:cxn modelId="{09A0E2B7-930F-460D-847F-C6C676A44F3B}" type="presOf" srcId="{7E19FD5E-0344-467B-BBD0-FBED20503A5B}" destId="{B00244FD-987A-4DFF-B219-A98F8017C1BD}" srcOrd="0" destOrd="0" presId="urn:microsoft.com/office/officeart/2011/layout/HexagonRadial"/>
    <dgm:cxn modelId="{EBDAD3F2-7B25-4E5F-AC6E-70D634D47E8A}" type="presOf" srcId="{BAA30258-171F-4C58-9354-F05B9962F0EA}" destId="{2F551808-0D48-4DD8-A058-D2B0E3EEC6DE}" srcOrd="0" destOrd="0" presId="urn:microsoft.com/office/officeart/2011/layout/HexagonRadial"/>
    <dgm:cxn modelId="{BD55D8F3-DB78-4914-8481-1419B35AF209}" srcId="{E09809B9-6826-401E-BB26-2A8BEFEF7BE7}" destId="{7E19FD5E-0344-467B-BBD0-FBED20503A5B}" srcOrd="0" destOrd="0" parTransId="{7B514EDF-17B3-46EB-A863-FD4FA5D4C3B3}" sibTransId="{93C3C44A-2454-4822-89AC-9D06026E687E}"/>
    <dgm:cxn modelId="{0F3B077B-0989-4BD7-BB5E-E6C2A47ACB44}" type="presParOf" srcId="{E8167AC1-BF20-4410-98F2-240694725EC6}" destId="{B00244FD-987A-4DFF-B219-A98F8017C1BD}" srcOrd="0" destOrd="0" presId="urn:microsoft.com/office/officeart/2011/layout/HexagonRadial"/>
    <dgm:cxn modelId="{C088B1F6-BDBF-491A-992F-289323BC6B21}" type="presParOf" srcId="{E8167AC1-BF20-4410-98F2-240694725EC6}" destId="{B8ACE5AB-C19F-479B-8AC4-E5F06F62A227}" srcOrd="1" destOrd="0" presId="urn:microsoft.com/office/officeart/2011/layout/HexagonRadial"/>
    <dgm:cxn modelId="{128D73AF-8667-4E57-9E7C-7630AEA535AD}" type="presParOf" srcId="{B8ACE5AB-C19F-479B-8AC4-E5F06F62A227}" destId="{87128C3D-2379-411D-8043-2CB183EDC9FD}" srcOrd="0" destOrd="0" presId="urn:microsoft.com/office/officeart/2011/layout/HexagonRadial"/>
    <dgm:cxn modelId="{1C6D5CD6-B884-4C8D-A0FF-CA3C5AA5B5A4}" type="presParOf" srcId="{E8167AC1-BF20-4410-98F2-240694725EC6}" destId="{BB705A16-FCBE-4EC9-8C90-C43A78DB1635}" srcOrd="2" destOrd="0" presId="urn:microsoft.com/office/officeart/2011/layout/HexagonRadial"/>
    <dgm:cxn modelId="{4033E0DC-205D-44BD-8556-7BF98D4581C4}" type="presParOf" srcId="{E8167AC1-BF20-4410-98F2-240694725EC6}" destId="{461DEF96-BE71-4C73-A6DE-BBDDE2A82C75}" srcOrd="3" destOrd="0" presId="urn:microsoft.com/office/officeart/2011/layout/HexagonRadial"/>
    <dgm:cxn modelId="{3F2C38C7-E6B7-4578-83EA-715A295F58F8}" type="presParOf" srcId="{461DEF96-BE71-4C73-A6DE-BBDDE2A82C75}" destId="{ADF80950-FB2D-49B9-8239-93DF784F6078}" srcOrd="0" destOrd="0" presId="urn:microsoft.com/office/officeart/2011/layout/HexagonRadial"/>
    <dgm:cxn modelId="{1330BFB6-807C-47C2-802E-5B17749E7B58}" type="presParOf" srcId="{E8167AC1-BF20-4410-98F2-240694725EC6}" destId="{7FA4074D-CCD8-4556-8FD5-9EB5849329D4}" srcOrd="4" destOrd="0" presId="urn:microsoft.com/office/officeart/2011/layout/HexagonRadial"/>
    <dgm:cxn modelId="{A4633303-B8BE-4E3E-88EF-0DC99FA38021}" type="presParOf" srcId="{E8167AC1-BF20-4410-98F2-240694725EC6}" destId="{9D654F75-2A77-44F2-B58F-35398ACC532B}" srcOrd="5" destOrd="0" presId="urn:microsoft.com/office/officeart/2011/layout/HexagonRadial"/>
    <dgm:cxn modelId="{942CD9D9-F5DC-4442-9080-A39801998753}" type="presParOf" srcId="{9D654F75-2A77-44F2-B58F-35398ACC532B}" destId="{AF36D65B-8BAA-4F31-9B6A-9105E460F62A}" srcOrd="0" destOrd="0" presId="urn:microsoft.com/office/officeart/2011/layout/HexagonRadial"/>
    <dgm:cxn modelId="{4CC3C579-007C-4114-B7FA-BF17FC141854}" type="presParOf" srcId="{E8167AC1-BF20-4410-98F2-240694725EC6}" destId="{17263BC7-F90C-4876-95DC-3910851BF84F}" srcOrd="6" destOrd="0" presId="urn:microsoft.com/office/officeart/2011/layout/HexagonRadial"/>
    <dgm:cxn modelId="{CCD9CD85-50DF-4EAE-85D4-AA38EFC4C2DC}" type="presParOf" srcId="{E8167AC1-BF20-4410-98F2-240694725EC6}" destId="{B3224199-B73A-426B-B7D6-9E6C96DA85AA}" srcOrd="7" destOrd="0" presId="urn:microsoft.com/office/officeart/2011/layout/HexagonRadial"/>
    <dgm:cxn modelId="{4D10F5C0-4339-4010-BBE2-8E435034DD8D}" type="presParOf" srcId="{B3224199-B73A-426B-B7D6-9E6C96DA85AA}" destId="{0B0573BA-A0C9-4AF3-9AE0-9733CB18A533}" srcOrd="0" destOrd="0" presId="urn:microsoft.com/office/officeart/2011/layout/HexagonRadial"/>
    <dgm:cxn modelId="{1BDB1C10-758B-4C18-AAC4-F0313206F8CA}" type="presParOf" srcId="{E8167AC1-BF20-4410-98F2-240694725EC6}" destId="{2F551808-0D48-4DD8-A058-D2B0E3EEC6DE}" srcOrd="8" destOrd="0" presId="urn:microsoft.com/office/officeart/2011/layout/HexagonRadial"/>
    <dgm:cxn modelId="{2BBFD4D0-1C13-4BE7-9125-4E0FA578FF67}" type="presParOf" srcId="{E8167AC1-BF20-4410-98F2-240694725EC6}" destId="{14BCD3BC-9A67-4B67-82BE-8D1704726920}" srcOrd="9" destOrd="0" presId="urn:microsoft.com/office/officeart/2011/layout/HexagonRadial"/>
    <dgm:cxn modelId="{522C9624-4853-4537-A471-1A92E7C7A5F7}" type="presParOf" srcId="{14BCD3BC-9A67-4B67-82BE-8D1704726920}" destId="{C9B64177-8B43-4861-ADD2-A847ABFBFF73}" srcOrd="0" destOrd="0" presId="urn:microsoft.com/office/officeart/2011/layout/HexagonRadial"/>
    <dgm:cxn modelId="{3F34CA49-0585-4CCF-9D3D-A27A492605B6}" type="presParOf" srcId="{E8167AC1-BF20-4410-98F2-240694725EC6}" destId="{A3FD6B76-E9FD-4707-A505-62A309084957}" srcOrd="10" destOrd="0" presId="urn:microsoft.com/office/officeart/2011/layout/HexagonRadial"/>
    <dgm:cxn modelId="{2E4E5325-F177-453E-8C93-4CC50DA595A6}" type="presParOf" srcId="{E8167AC1-BF20-4410-98F2-240694725EC6}" destId="{14AA52AF-BF69-4D85-A873-39C5E97C3FBB}" srcOrd="11" destOrd="0" presId="urn:microsoft.com/office/officeart/2011/layout/HexagonRadial"/>
    <dgm:cxn modelId="{0725996A-6213-4E13-ACF4-D2705236EFC5}" type="presParOf" srcId="{14AA52AF-BF69-4D85-A873-39C5E97C3FBB}" destId="{7C6279E1-295A-440A-81A4-A8EF6E3E4C0E}" srcOrd="0" destOrd="0" presId="urn:microsoft.com/office/officeart/2011/layout/HexagonRadial"/>
    <dgm:cxn modelId="{5DA5A54C-09F1-4CAE-A744-54B198E8BED2}" type="presParOf" srcId="{E8167AC1-BF20-4410-98F2-240694725EC6}" destId="{9C15D301-4201-4AA3-96E1-D69AC891D9A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859676-B3B3-452C-995F-C3B84528863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18F70293-D018-4A14-B15D-79AD8D743C57}">
      <dgm:prSet phldrT="[Text]">
        <dgm:style>
          <a:lnRef idx="0">
            <a:schemeClr val="accent5"/>
          </a:lnRef>
          <a:fillRef idx="3">
            <a:schemeClr val="accent5"/>
          </a:fillRef>
          <a:effectRef idx="3">
            <a:schemeClr val="accent5"/>
          </a:effectRef>
          <a:fontRef idx="minor">
            <a:schemeClr val="lt1"/>
          </a:fontRef>
        </dgm:style>
      </dgm:prSet>
      <dgm:spPr>
        <a:ln/>
      </dgm:spPr>
      <dgm:t>
        <a:bodyPr/>
        <a:lstStyle/>
        <a:p>
          <a:r>
            <a:rPr lang="en-US" dirty="0"/>
            <a:t>Elected Officers</a:t>
          </a:r>
        </a:p>
      </dgm:t>
    </dgm:pt>
    <dgm:pt modelId="{121BAF74-286C-4D27-8F60-8F57250FB745}" type="parTrans" cxnId="{BE474168-4D69-4769-BA07-38651A539D20}">
      <dgm:prSet/>
      <dgm:spPr/>
      <dgm:t>
        <a:bodyPr/>
        <a:lstStyle/>
        <a:p>
          <a:endParaRPr lang="en-US"/>
        </a:p>
      </dgm:t>
    </dgm:pt>
    <dgm:pt modelId="{C8D88519-B9CF-4112-BE3E-F3530A316F0B}" type="sibTrans" cxnId="{BE474168-4D69-4769-BA07-38651A539D20}">
      <dgm:prSet/>
      <dgm:spPr/>
      <dgm:t>
        <a:bodyPr/>
        <a:lstStyle/>
        <a:p>
          <a:endParaRPr lang="en-US"/>
        </a:p>
      </dgm:t>
    </dgm:pt>
    <dgm:pt modelId="{88FF5907-7DBE-4A79-8786-1F2B406A5685}">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Board of Directors</a:t>
          </a:r>
        </a:p>
        <a:p>
          <a:r>
            <a:rPr lang="en-US" dirty="0"/>
            <a:t>(elected by chapters)</a:t>
          </a:r>
        </a:p>
      </dgm:t>
    </dgm:pt>
    <dgm:pt modelId="{F773AA0C-2FF8-4AB5-9390-429415D6E8EB}" type="parTrans" cxnId="{B4551AE1-45DB-4D1C-A7D1-8A15B1534A2F}">
      <dgm:prSet/>
      <dgm:spPr>
        <a:ln>
          <a:solidFill>
            <a:srgbClr val="FFFF00"/>
          </a:solidFill>
        </a:ln>
      </dgm:spPr>
      <dgm:t>
        <a:bodyPr/>
        <a:lstStyle/>
        <a:p>
          <a:endParaRPr lang="en-US"/>
        </a:p>
      </dgm:t>
    </dgm:pt>
    <dgm:pt modelId="{A21DE38A-BC5D-4791-9063-D2519B54418E}" type="sibTrans" cxnId="{B4551AE1-45DB-4D1C-A7D1-8A15B1534A2F}">
      <dgm:prSet/>
      <dgm:spPr/>
      <dgm:t>
        <a:bodyPr/>
        <a:lstStyle/>
        <a:p>
          <a:endParaRPr lang="en-US"/>
        </a:p>
      </dgm:t>
    </dgm:pt>
    <dgm:pt modelId="{C21D75FA-3067-4C83-A057-8C2C40C8B927}">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b="0" dirty="0">
              <a:solidFill>
                <a:schemeClr val="tx1"/>
              </a:solidFill>
            </a:rPr>
            <a:t>Budget &amp; Finance</a:t>
          </a:r>
        </a:p>
      </dgm:t>
    </dgm:pt>
    <dgm:pt modelId="{6BC65638-0B84-4E20-8997-37B2F3CB687C}" type="parTrans" cxnId="{E632939C-4A71-4678-9615-083840FC2792}">
      <dgm:prSet/>
      <dgm:spPr>
        <a:ln>
          <a:solidFill>
            <a:srgbClr val="FFFF00"/>
          </a:solidFill>
        </a:ln>
      </dgm:spPr>
      <dgm:t>
        <a:bodyPr/>
        <a:lstStyle/>
        <a:p>
          <a:endParaRPr lang="en-US"/>
        </a:p>
      </dgm:t>
    </dgm:pt>
    <dgm:pt modelId="{E4CDCB09-6C42-4979-AF95-54F9F0A28392}" type="sibTrans" cxnId="{E632939C-4A71-4678-9615-083840FC2792}">
      <dgm:prSet/>
      <dgm:spPr/>
      <dgm:t>
        <a:bodyPr/>
        <a:lstStyle/>
        <a:p>
          <a:endParaRPr lang="en-US"/>
        </a:p>
      </dgm:t>
    </dgm:pt>
    <dgm:pt modelId="{66873D7C-A2E4-4B52-9CD1-52D6FBA70C02}">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Public Relations &amp; Communications</a:t>
          </a:r>
        </a:p>
      </dgm:t>
    </dgm:pt>
    <dgm:pt modelId="{EA49EC6E-85FD-401F-A9D4-57DF5FD7CCC3}" type="parTrans" cxnId="{84A03C9A-B39D-40D2-B10D-4494644E19C0}">
      <dgm:prSet/>
      <dgm:spPr>
        <a:ln>
          <a:solidFill>
            <a:srgbClr val="FFFF00"/>
          </a:solidFill>
        </a:ln>
      </dgm:spPr>
      <dgm:t>
        <a:bodyPr/>
        <a:lstStyle/>
        <a:p>
          <a:endParaRPr lang="en-US"/>
        </a:p>
      </dgm:t>
    </dgm:pt>
    <dgm:pt modelId="{31162BE2-A1A4-45A5-9FAB-508C29BF9FDC}" type="sibTrans" cxnId="{84A03C9A-B39D-40D2-B10D-4494644E19C0}">
      <dgm:prSet/>
      <dgm:spPr/>
      <dgm:t>
        <a:bodyPr/>
        <a:lstStyle/>
        <a:p>
          <a:endParaRPr lang="en-US"/>
        </a:p>
      </dgm:t>
    </dgm:pt>
    <dgm:pt modelId="{A87FA586-808F-4478-8A77-162B2CF89C65}">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Publications</a:t>
          </a:r>
        </a:p>
      </dgm:t>
    </dgm:pt>
    <dgm:pt modelId="{C940EEE0-954D-4981-852B-74676E9304B2}" type="parTrans" cxnId="{DD433DE7-C293-4B1B-A6BB-07E2E46456BF}">
      <dgm:prSet/>
      <dgm:spPr>
        <a:ln>
          <a:solidFill>
            <a:srgbClr val="FFFF00"/>
          </a:solidFill>
        </a:ln>
      </dgm:spPr>
      <dgm:t>
        <a:bodyPr/>
        <a:lstStyle/>
        <a:p>
          <a:endParaRPr lang="en-US"/>
        </a:p>
      </dgm:t>
    </dgm:pt>
    <dgm:pt modelId="{ED0C9E0F-1D15-48CB-B4EC-D72AEC508805}" type="sibTrans" cxnId="{DD433DE7-C293-4B1B-A6BB-07E2E46456BF}">
      <dgm:prSet/>
      <dgm:spPr/>
      <dgm:t>
        <a:bodyPr/>
        <a:lstStyle/>
        <a:p>
          <a:endParaRPr lang="en-US"/>
        </a:p>
      </dgm:t>
    </dgm:pt>
    <dgm:pt modelId="{A3E0FA4B-DBCA-4D42-9AB8-23DFD5288BDC}">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Appointees</a:t>
          </a:r>
        </a:p>
        <a:p>
          <a:r>
            <a:rPr lang="en-US" dirty="0"/>
            <a:t>(appointed by President)</a:t>
          </a:r>
        </a:p>
      </dgm:t>
    </dgm:pt>
    <dgm:pt modelId="{9206FA32-9738-4DD6-AE2E-18F8D61C9305}" type="sibTrans" cxnId="{F9183ED4-9715-470D-B8CC-32B5C0A29CF6}">
      <dgm:prSet/>
      <dgm:spPr/>
      <dgm:t>
        <a:bodyPr/>
        <a:lstStyle/>
        <a:p>
          <a:endParaRPr lang="en-US"/>
        </a:p>
      </dgm:t>
    </dgm:pt>
    <dgm:pt modelId="{A687EF13-FB21-4E2C-A721-FF336DE0E3D8}" type="parTrans" cxnId="{F9183ED4-9715-470D-B8CC-32B5C0A29CF6}">
      <dgm:prSet/>
      <dgm:spPr>
        <a:ln>
          <a:solidFill>
            <a:srgbClr val="FFFF00"/>
          </a:solidFill>
        </a:ln>
      </dgm:spPr>
      <dgm:t>
        <a:bodyPr/>
        <a:lstStyle/>
        <a:p>
          <a:endParaRPr lang="en-US"/>
        </a:p>
      </dgm:t>
    </dgm:pt>
    <dgm:pt modelId="{A60B349A-709D-425F-8FBC-E204236EDDBB}">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b="1" dirty="0">
              <a:solidFill>
                <a:srgbClr val="002060"/>
              </a:solidFill>
            </a:rPr>
            <a:t>Technology</a:t>
          </a:r>
        </a:p>
      </dgm:t>
    </dgm:pt>
    <dgm:pt modelId="{DA7CB97D-1BD2-4719-B582-5059DC4C368B}" type="parTrans" cxnId="{B7947B04-52EE-4EB2-81B0-A19EFCDC6291}">
      <dgm:prSet/>
      <dgm:spPr>
        <a:ln>
          <a:solidFill>
            <a:srgbClr val="FFFF00"/>
          </a:solidFill>
        </a:ln>
      </dgm:spPr>
      <dgm:t>
        <a:bodyPr/>
        <a:lstStyle/>
        <a:p>
          <a:endParaRPr lang="en-US"/>
        </a:p>
      </dgm:t>
    </dgm:pt>
    <dgm:pt modelId="{5F4EC980-918C-4745-987B-CDD1E79E50AA}" type="sibTrans" cxnId="{B7947B04-52EE-4EB2-81B0-A19EFCDC6291}">
      <dgm:prSet/>
      <dgm:spPr/>
      <dgm:t>
        <a:bodyPr/>
        <a:lstStyle/>
        <a:p>
          <a:endParaRPr lang="en-US"/>
        </a:p>
      </dgm:t>
    </dgm:pt>
    <dgm:pt modelId="{FD72C912-7C80-43E3-80A9-17B19BD53B76}">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Masquerades</a:t>
          </a:r>
        </a:p>
      </dgm:t>
    </dgm:pt>
    <dgm:pt modelId="{EEE0DD20-78DF-4EB8-AE10-3E4E94B190EC}" type="parTrans" cxnId="{6B92B51E-6D01-4B1D-A0AB-89C0408369CA}">
      <dgm:prSet/>
      <dgm:spPr>
        <a:ln>
          <a:solidFill>
            <a:srgbClr val="FFFF00"/>
          </a:solidFill>
        </a:ln>
      </dgm:spPr>
      <dgm:t>
        <a:bodyPr/>
        <a:lstStyle/>
        <a:p>
          <a:endParaRPr lang="en-US"/>
        </a:p>
      </dgm:t>
    </dgm:pt>
    <dgm:pt modelId="{A6953EFA-B0EB-4131-8E87-67724EC5D572}" type="sibTrans" cxnId="{6B92B51E-6D01-4B1D-A0AB-89C0408369CA}">
      <dgm:prSet/>
      <dgm:spPr/>
      <dgm:t>
        <a:bodyPr/>
        <a:lstStyle/>
        <a:p>
          <a:endParaRPr lang="en-US"/>
        </a:p>
      </dgm:t>
    </dgm:pt>
    <dgm:pt modelId="{09BD5217-B7EA-4725-B519-EFE0F59402B8}">
      <dgm:prSe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Members</a:t>
          </a:r>
        </a:p>
        <a:p>
          <a:r>
            <a:rPr lang="en-US" dirty="0"/>
            <a:t>(can serve on any committee)</a:t>
          </a:r>
        </a:p>
      </dgm:t>
    </dgm:pt>
    <dgm:pt modelId="{7CB75A7C-B2EC-46A6-8F2C-65C99FAF8E8F}" type="parTrans" cxnId="{08237006-1050-408B-9B96-76056310D361}">
      <dgm:prSet/>
      <dgm:spPr>
        <a:ln>
          <a:solidFill>
            <a:srgbClr val="FFFF00"/>
          </a:solidFill>
        </a:ln>
      </dgm:spPr>
      <dgm:t>
        <a:bodyPr/>
        <a:lstStyle/>
        <a:p>
          <a:endParaRPr lang="en-US"/>
        </a:p>
      </dgm:t>
    </dgm:pt>
    <dgm:pt modelId="{D97BBB45-1EFD-4717-A20D-4E94AEECD844}" type="sibTrans" cxnId="{08237006-1050-408B-9B96-76056310D361}">
      <dgm:prSet/>
      <dgm:spPr/>
      <dgm:t>
        <a:bodyPr/>
        <a:lstStyle/>
        <a:p>
          <a:endParaRPr lang="en-US"/>
        </a:p>
      </dgm:t>
    </dgm:pt>
    <dgm:pt modelId="{9DE242B3-8B72-4F38-B21B-66E8A2FAC2BC}" type="pres">
      <dgm:prSet presAssocID="{F4859676-B3B3-452C-995F-C3B84528863E}" presName="diagram" presStyleCnt="0">
        <dgm:presLayoutVars>
          <dgm:chPref val="1"/>
          <dgm:dir/>
          <dgm:animOne val="branch"/>
          <dgm:animLvl val="lvl"/>
          <dgm:resizeHandles val="exact"/>
        </dgm:presLayoutVars>
      </dgm:prSet>
      <dgm:spPr/>
    </dgm:pt>
    <dgm:pt modelId="{A6AC2EC4-06F1-4A1A-AB57-CD538D041D46}" type="pres">
      <dgm:prSet presAssocID="{18F70293-D018-4A14-B15D-79AD8D743C57}" presName="root1" presStyleCnt="0"/>
      <dgm:spPr/>
    </dgm:pt>
    <dgm:pt modelId="{75754616-0E18-4B79-8109-0421A4B8B962}" type="pres">
      <dgm:prSet presAssocID="{18F70293-D018-4A14-B15D-79AD8D743C57}" presName="LevelOneTextNode" presStyleLbl="node0" presStyleIdx="0" presStyleCnt="1">
        <dgm:presLayoutVars>
          <dgm:chPref val="3"/>
        </dgm:presLayoutVars>
      </dgm:prSet>
      <dgm:spPr/>
    </dgm:pt>
    <dgm:pt modelId="{93C4140D-46AC-403B-A6F5-7B196C63F983}" type="pres">
      <dgm:prSet presAssocID="{18F70293-D018-4A14-B15D-79AD8D743C57}" presName="level2hierChild" presStyleCnt="0"/>
      <dgm:spPr/>
    </dgm:pt>
    <dgm:pt modelId="{1E07B0AB-665E-4F8C-B4F2-1A10C69A30FA}" type="pres">
      <dgm:prSet presAssocID="{F773AA0C-2FF8-4AB5-9390-429415D6E8EB}" presName="conn2-1" presStyleLbl="parChTrans1D2" presStyleIdx="0" presStyleCnt="3"/>
      <dgm:spPr/>
    </dgm:pt>
    <dgm:pt modelId="{8094A2B0-0365-4070-BDBF-9EB807326AAD}" type="pres">
      <dgm:prSet presAssocID="{F773AA0C-2FF8-4AB5-9390-429415D6E8EB}" presName="connTx" presStyleLbl="parChTrans1D2" presStyleIdx="0" presStyleCnt="3"/>
      <dgm:spPr/>
    </dgm:pt>
    <dgm:pt modelId="{9FBA4E87-FFEC-4A10-A7FB-468EAE4C7E5A}" type="pres">
      <dgm:prSet presAssocID="{88FF5907-7DBE-4A79-8786-1F2B406A5685}" presName="root2" presStyleCnt="0"/>
      <dgm:spPr/>
    </dgm:pt>
    <dgm:pt modelId="{C344A8EC-B353-46A5-9380-BEEA737242B4}" type="pres">
      <dgm:prSet presAssocID="{88FF5907-7DBE-4A79-8786-1F2B406A5685}" presName="LevelTwoTextNode" presStyleLbl="node2" presStyleIdx="0" presStyleCnt="3">
        <dgm:presLayoutVars>
          <dgm:chPref val="3"/>
        </dgm:presLayoutVars>
      </dgm:prSet>
      <dgm:spPr/>
    </dgm:pt>
    <dgm:pt modelId="{59E7BC84-EC52-42EE-8D6E-2F5CD43EB72A}" type="pres">
      <dgm:prSet presAssocID="{88FF5907-7DBE-4A79-8786-1F2B406A5685}" presName="level3hierChild" presStyleCnt="0"/>
      <dgm:spPr/>
    </dgm:pt>
    <dgm:pt modelId="{1ECD7CAC-18C8-4EA3-8860-D5561DC25334}" type="pres">
      <dgm:prSet presAssocID="{6BC65638-0B84-4E20-8997-37B2F3CB687C}" presName="conn2-1" presStyleLbl="parChTrans1D3" presStyleIdx="0" presStyleCnt="5"/>
      <dgm:spPr/>
    </dgm:pt>
    <dgm:pt modelId="{DD31AB42-4696-4BB3-AD09-F9F86A880945}" type="pres">
      <dgm:prSet presAssocID="{6BC65638-0B84-4E20-8997-37B2F3CB687C}" presName="connTx" presStyleLbl="parChTrans1D3" presStyleIdx="0" presStyleCnt="5"/>
      <dgm:spPr/>
    </dgm:pt>
    <dgm:pt modelId="{F3E1D816-AFF2-4081-B17B-C64097CE3D94}" type="pres">
      <dgm:prSet presAssocID="{C21D75FA-3067-4C83-A057-8C2C40C8B927}" presName="root2" presStyleCnt="0"/>
      <dgm:spPr/>
    </dgm:pt>
    <dgm:pt modelId="{124452E1-B094-4A39-B167-EEE15CB87CFE}" type="pres">
      <dgm:prSet presAssocID="{C21D75FA-3067-4C83-A057-8C2C40C8B927}" presName="LevelTwoTextNode" presStyleLbl="node3" presStyleIdx="0" presStyleCnt="5">
        <dgm:presLayoutVars>
          <dgm:chPref val="3"/>
        </dgm:presLayoutVars>
      </dgm:prSet>
      <dgm:spPr/>
    </dgm:pt>
    <dgm:pt modelId="{B8579E8A-B869-4F6D-843C-495D87F5E49A}" type="pres">
      <dgm:prSet presAssocID="{C21D75FA-3067-4C83-A057-8C2C40C8B927}" presName="level3hierChild" presStyleCnt="0"/>
      <dgm:spPr/>
    </dgm:pt>
    <dgm:pt modelId="{948628AF-F7B5-45F0-8AFE-A343A5F75ED6}" type="pres">
      <dgm:prSet presAssocID="{EA49EC6E-85FD-401F-A9D4-57DF5FD7CCC3}" presName="conn2-1" presStyleLbl="parChTrans1D3" presStyleIdx="1" presStyleCnt="5"/>
      <dgm:spPr/>
    </dgm:pt>
    <dgm:pt modelId="{931F38DC-44B9-408B-995E-F571E09577A7}" type="pres">
      <dgm:prSet presAssocID="{EA49EC6E-85FD-401F-A9D4-57DF5FD7CCC3}" presName="connTx" presStyleLbl="parChTrans1D3" presStyleIdx="1" presStyleCnt="5"/>
      <dgm:spPr/>
    </dgm:pt>
    <dgm:pt modelId="{A8B7FC0A-06DC-4B5D-ABDE-6E4D4B7BD39D}" type="pres">
      <dgm:prSet presAssocID="{66873D7C-A2E4-4B52-9CD1-52D6FBA70C02}" presName="root2" presStyleCnt="0"/>
      <dgm:spPr/>
    </dgm:pt>
    <dgm:pt modelId="{733857F6-1957-497A-9E30-3932B14F3FDE}" type="pres">
      <dgm:prSet presAssocID="{66873D7C-A2E4-4B52-9CD1-52D6FBA70C02}" presName="LevelTwoTextNode" presStyleLbl="node3" presStyleIdx="1" presStyleCnt="5">
        <dgm:presLayoutVars>
          <dgm:chPref val="3"/>
        </dgm:presLayoutVars>
      </dgm:prSet>
      <dgm:spPr/>
    </dgm:pt>
    <dgm:pt modelId="{D1375A32-97AC-41EF-9B03-FA79C92E038C}" type="pres">
      <dgm:prSet presAssocID="{66873D7C-A2E4-4B52-9CD1-52D6FBA70C02}" presName="level3hierChild" presStyleCnt="0"/>
      <dgm:spPr/>
    </dgm:pt>
    <dgm:pt modelId="{D1B546EA-9D81-4FB3-B894-BB2BDE6B20DD}" type="pres">
      <dgm:prSet presAssocID="{7CB75A7C-B2EC-46A6-8F2C-65C99FAF8E8F}" presName="conn2-1" presStyleLbl="parChTrans1D2" presStyleIdx="1" presStyleCnt="3"/>
      <dgm:spPr/>
    </dgm:pt>
    <dgm:pt modelId="{562A55A6-F6C6-4869-A874-3EA2067C5C61}" type="pres">
      <dgm:prSet presAssocID="{7CB75A7C-B2EC-46A6-8F2C-65C99FAF8E8F}" presName="connTx" presStyleLbl="parChTrans1D2" presStyleIdx="1" presStyleCnt="3"/>
      <dgm:spPr/>
    </dgm:pt>
    <dgm:pt modelId="{E9827D44-1D41-4FE9-8877-4F9B23336D81}" type="pres">
      <dgm:prSet presAssocID="{09BD5217-B7EA-4725-B519-EFE0F59402B8}" presName="root2" presStyleCnt="0"/>
      <dgm:spPr/>
    </dgm:pt>
    <dgm:pt modelId="{31DBF9FC-5ABC-4BA5-A439-6152BDD0F369}" type="pres">
      <dgm:prSet presAssocID="{09BD5217-B7EA-4725-B519-EFE0F59402B8}" presName="LevelTwoTextNode" presStyleLbl="node2" presStyleIdx="1" presStyleCnt="3" custLinFactNeighborX="217" custLinFactNeighborY="28523">
        <dgm:presLayoutVars>
          <dgm:chPref val="3"/>
        </dgm:presLayoutVars>
      </dgm:prSet>
      <dgm:spPr/>
    </dgm:pt>
    <dgm:pt modelId="{DB6DBE7A-9BD7-4AA7-A149-E9DC42116C2C}" type="pres">
      <dgm:prSet presAssocID="{09BD5217-B7EA-4725-B519-EFE0F59402B8}" presName="level3hierChild" presStyleCnt="0"/>
      <dgm:spPr/>
    </dgm:pt>
    <dgm:pt modelId="{9FE4AE49-1574-4ED6-A666-D98AC5AA5923}" type="pres">
      <dgm:prSet presAssocID="{A687EF13-FB21-4E2C-A721-FF336DE0E3D8}" presName="conn2-1" presStyleLbl="parChTrans1D2" presStyleIdx="2" presStyleCnt="3"/>
      <dgm:spPr/>
    </dgm:pt>
    <dgm:pt modelId="{BEFC5B88-7B42-4DEE-ACC2-86A391B79629}" type="pres">
      <dgm:prSet presAssocID="{A687EF13-FB21-4E2C-A721-FF336DE0E3D8}" presName="connTx" presStyleLbl="parChTrans1D2" presStyleIdx="2" presStyleCnt="3"/>
      <dgm:spPr/>
    </dgm:pt>
    <dgm:pt modelId="{B97A1AAB-D6F0-4602-BC70-561E5892E796}" type="pres">
      <dgm:prSet presAssocID="{A3E0FA4B-DBCA-4D42-9AB8-23DFD5288BDC}" presName="root2" presStyleCnt="0"/>
      <dgm:spPr/>
    </dgm:pt>
    <dgm:pt modelId="{91486D2D-A63D-4A72-A757-3D4BCA240319}" type="pres">
      <dgm:prSet presAssocID="{A3E0FA4B-DBCA-4D42-9AB8-23DFD5288BDC}" presName="LevelTwoTextNode" presStyleLbl="node2" presStyleIdx="2" presStyleCnt="3">
        <dgm:presLayoutVars>
          <dgm:chPref val="3"/>
        </dgm:presLayoutVars>
      </dgm:prSet>
      <dgm:spPr/>
    </dgm:pt>
    <dgm:pt modelId="{C39E0542-82D5-4D18-AD68-166C5558EDF0}" type="pres">
      <dgm:prSet presAssocID="{A3E0FA4B-DBCA-4D42-9AB8-23DFD5288BDC}" presName="level3hierChild" presStyleCnt="0"/>
      <dgm:spPr/>
    </dgm:pt>
    <dgm:pt modelId="{71C2060B-3B44-4BB6-974C-2C19FE9668FC}" type="pres">
      <dgm:prSet presAssocID="{C940EEE0-954D-4981-852B-74676E9304B2}" presName="conn2-1" presStyleLbl="parChTrans1D3" presStyleIdx="2" presStyleCnt="5"/>
      <dgm:spPr/>
    </dgm:pt>
    <dgm:pt modelId="{69504EC5-36EC-42A9-A403-C8DA3058AB2E}" type="pres">
      <dgm:prSet presAssocID="{C940EEE0-954D-4981-852B-74676E9304B2}" presName="connTx" presStyleLbl="parChTrans1D3" presStyleIdx="2" presStyleCnt="5"/>
      <dgm:spPr/>
    </dgm:pt>
    <dgm:pt modelId="{BC919CA7-0739-481E-9D82-489C9279D75B}" type="pres">
      <dgm:prSet presAssocID="{A87FA586-808F-4478-8A77-162B2CF89C65}" presName="root2" presStyleCnt="0"/>
      <dgm:spPr/>
    </dgm:pt>
    <dgm:pt modelId="{BB6C06F0-8B2B-4A28-9067-F9644E8BD7D6}" type="pres">
      <dgm:prSet presAssocID="{A87FA586-808F-4478-8A77-162B2CF89C65}" presName="LevelTwoTextNode" presStyleLbl="node3" presStyleIdx="2" presStyleCnt="5">
        <dgm:presLayoutVars>
          <dgm:chPref val="3"/>
        </dgm:presLayoutVars>
      </dgm:prSet>
      <dgm:spPr/>
    </dgm:pt>
    <dgm:pt modelId="{1DFCA645-00F9-4052-BF40-558C2512FF6B}" type="pres">
      <dgm:prSet presAssocID="{A87FA586-808F-4478-8A77-162B2CF89C65}" presName="level3hierChild" presStyleCnt="0"/>
      <dgm:spPr/>
    </dgm:pt>
    <dgm:pt modelId="{39115DE5-CDD6-43AA-A89E-2D5665CD3C8A}" type="pres">
      <dgm:prSet presAssocID="{DA7CB97D-1BD2-4719-B582-5059DC4C368B}" presName="conn2-1" presStyleLbl="parChTrans1D3" presStyleIdx="3" presStyleCnt="5"/>
      <dgm:spPr/>
    </dgm:pt>
    <dgm:pt modelId="{63F74DC8-8D20-4697-BB5B-389A21B83299}" type="pres">
      <dgm:prSet presAssocID="{DA7CB97D-1BD2-4719-B582-5059DC4C368B}" presName="connTx" presStyleLbl="parChTrans1D3" presStyleIdx="3" presStyleCnt="5"/>
      <dgm:spPr/>
    </dgm:pt>
    <dgm:pt modelId="{D39EACB3-D170-4E93-9227-B7828FD43FC8}" type="pres">
      <dgm:prSet presAssocID="{A60B349A-709D-425F-8FBC-E204236EDDBB}" presName="root2" presStyleCnt="0"/>
      <dgm:spPr/>
    </dgm:pt>
    <dgm:pt modelId="{142BCF4F-A8EC-4158-B452-FD5D93A33269}" type="pres">
      <dgm:prSet presAssocID="{A60B349A-709D-425F-8FBC-E204236EDDBB}" presName="LevelTwoTextNode" presStyleLbl="node3" presStyleIdx="3" presStyleCnt="5">
        <dgm:presLayoutVars>
          <dgm:chPref val="3"/>
        </dgm:presLayoutVars>
      </dgm:prSet>
      <dgm:spPr/>
    </dgm:pt>
    <dgm:pt modelId="{40276C33-FFA9-4BC7-90D1-02EE364AB6F2}" type="pres">
      <dgm:prSet presAssocID="{A60B349A-709D-425F-8FBC-E204236EDDBB}" presName="level3hierChild" presStyleCnt="0"/>
      <dgm:spPr/>
    </dgm:pt>
    <dgm:pt modelId="{7BF3162F-5160-4FFA-AA5A-63008701C904}" type="pres">
      <dgm:prSet presAssocID="{EEE0DD20-78DF-4EB8-AE10-3E4E94B190EC}" presName="conn2-1" presStyleLbl="parChTrans1D3" presStyleIdx="4" presStyleCnt="5"/>
      <dgm:spPr/>
    </dgm:pt>
    <dgm:pt modelId="{88374A71-95DA-4FCC-88DA-330D480DD6EF}" type="pres">
      <dgm:prSet presAssocID="{EEE0DD20-78DF-4EB8-AE10-3E4E94B190EC}" presName="connTx" presStyleLbl="parChTrans1D3" presStyleIdx="4" presStyleCnt="5"/>
      <dgm:spPr/>
    </dgm:pt>
    <dgm:pt modelId="{BD7E5764-E736-4D2B-A9F2-C6867B10A3D5}" type="pres">
      <dgm:prSet presAssocID="{FD72C912-7C80-43E3-80A9-17B19BD53B76}" presName="root2" presStyleCnt="0"/>
      <dgm:spPr/>
    </dgm:pt>
    <dgm:pt modelId="{400BB14A-B9FA-428C-9879-F2FE38587DCB}" type="pres">
      <dgm:prSet presAssocID="{FD72C912-7C80-43E3-80A9-17B19BD53B76}" presName="LevelTwoTextNode" presStyleLbl="node3" presStyleIdx="4" presStyleCnt="5">
        <dgm:presLayoutVars>
          <dgm:chPref val="3"/>
        </dgm:presLayoutVars>
      </dgm:prSet>
      <dgm:spPr/>
    </dgm:pt>
    <dgm:pt modelId="{EE9022B0-423A-4F75-BF6C-843745149BC4}" type="pres">
      <dgm:prSet presAssocID="{FD72C912-7C80-43E3-80A9-17B19BD53B76}" presName="level3hierChild" presStyleCnt="0"/>
      <dgm:spPr/>
    </dgm:pt>
  </dgm:ptLst>
  <dgm:cxnLst>
    <dgm:cxn modelId="{B7947B04-52EE-4EB2-81B0-A19EFCDC6291}" srcId="{A3E0FA4B-DBCA-4D42-9AB8-23DFD5288BDC}" destId="{A60B349A-709D-425F-8FBC-E204236EDDBB}" srcOrd="1" destOrd="0" parTransId="{DA7CB97D-1BD2-4719-B582-5059DC4C368B}" sibTransId="{5F4EC980-918C-4745-987B-CDD1E79E50AA}"/>
    <dgm:cxn modelId="{08237006-1050-408B-9B96-76056310D361}" srcId="{18F70293-D018-4A14-B15D-79AD8D743C57}" destId="{09BD5217-B7EA-4725-B519-EFE0F59402B8}" srcOrd="1" destOrd="0" parTransId="{7CB75A7C-B2EC-46A6-8F2C-65C99FAF8E8F}" sibTransId="{D97BBB45-1EFD-4717-A20D-4E94AEECD844}"/>
    <dgm:cxn modelId="{D382760C-EC18-4407-B6F6-3D63ECB5192F}" type="presOf" srcId="{DA7CB97D-1BD2-4719-B582-5059DC4C368B}" destId="{39115DE5-CDD6-43AA-A89E-2D5665CD3C8A}" srcOrd="0" destOrd="0" presId="urn:microsoft.com/office/officeart/2005/8/layout/hierarchy2"/>
    <dgm:cxn modelId="{1425F11C-8C6A-4DE2-A351-6F6E3BDC6BC4}" type="presOf" srcId="{FD72C912-7C80-43E3-80A9-17B19BD53B76}" destId="{400BB14A-B9FA-428C-9879-F2FE38587DCB}" srcOrd="0" destOrd="0" presId="urn:microsoft.com/office/officeart/2005/8/layout/hierarchy2"/>
    <dgm:cxn modelId="{6B92B51E-6D01-4B1D-A0AB-89C0408369CA}" srcId="{A3E0FA4B-DBCA-4D42-9AB8-23DFD5288BDC}" destId="{FD72C912-7C80-43E3-80A9-17B19BD53B76}" srcOrd="2" destOrd="0" parTransId="{EEE0DD20-78DF-4EB8-AE10-3E4E94B190EC}" sibTransId="{A6953EFA-B0EB-4131-8E87-67724EC5D572}"/>
    <dgm:cxn modelId="{F1D09F28-93B6-42BF-866E-F4DC5D4E45C8}" type="presOf" srcId="{A3E0FA4B-DBCA-4D42-9AB8-23DFD5288BDC}" destId="{91486D2D-A63D-4A72-A757-3D4BCA240319}" srcOrd="0" destOrd="0" presId="urn:microsoft.com/office/officeart/2005/8/layout/hierarchy2"/>
    <dgm:cxn modelId="{4DB3CA2E-CD72-4389-9A69-5970C6D318FC}" type="presOf" srcId="{DA7CB97D-1BD2-4719-B582-5059DC4C368B}" destId="{63F74DC8-8D20-4697-BB5B-389A21B83299}" srcOrd="1" destOrd="0" presId="urn:microsoft.com/office/officeart/2005/8/layout/hierarchy2"/>
    <dgm:cxn modelId="{9019863C-8050-4176-8CB2-C8A6EB4509BA}" type="presOf" srcId="{C21D75FA-3067-4C83-A057-8C2C40C8B927}" destId="{124452E1-B094-4A39-B167-EEE15CB87CFE}" srcOrd="0" destOrd="0" presId="urn:microsoft.com/office/officeart/2005/8/layout/hierarchy2"/>
    <dgm:cxn modelId="{B81B8A3D-3ED4-4571-A765-CC0C0CF217A0}" type="presOf" srcId="{88FF5907-7DBE-4A79-8786-1F2B406A5685}" destId="{C344A8EC-B353-46A5-9380-BEEA737242B4}" srcOrd="0" destOrd="0" presId="urn:microsoft.com/office/officeart/2005/8/layout/hierarchy2"/>
    <dgm:cxn modelId="{96BE7464-707E-4121-8395-2BE69FD7D829}" type="presOf" srcId="{66873D7C-A2E4-4B52-9CD1-52D6FBA70C02}" destId="{733857F6-1957-497A-9E30-3932B14F3FDE}" srcOrd="0" destOrd="0" presId="urn:microsoft.com/office/officeart/2005/8/layout/hierarchy2"/>
    <dgm:cxn modelId="{80BE1B45-E56C-4836-ABBE-9A571EBA6A0C}" type="presOf" srcId="{C940EEE0-954D-4981-852B-74676E9304B2}" destId="{71C2060B-3B44-4BB6-974C-2C19FE9668FC}" srcOrd="0" destOrd="0" presId="urn:microsoft.com/office/officeart/2005/8/layout/hierarchy2"/>
    <dgm:cxn modelId="{BE474168-4D69-4769-BA07-38651A539D20}" srcId="{F4859676-B3B3-452C-995F-C3B84528863E}" destId="{18F70293-D018-4A14-B15D-79AD8D743C57}" srcOrd="0" destOrd="0" parTransId="{121BAF74-286C-4D27-8F60-8F57250FB745}" sibTransId="{C8D88519-B9CF-4112-BE3E-F3530A316F0B}"/>
    <dgm:cxn modelId="{9C49E64A-9424-4F7F-A7C6-53381A769C88}" type="presOf" srcId="{6BC65638-0B84-4E20-8997-37B2F3CB687C}" destId="{DD31AB42-4696-4BB3-AD09-F9F86A880945}" srcOrd="1" destOrd="0" presId="urn:microsoft.com/office/officeart/2005/8/layout/hierarchy2"/>
    <dgm:cxn modelId="{294A734E-22A1-456F-B153-2C04A2741DDB}" type="presOf" srcId="{A687EF13-FB21-4E2C-A721-FF336DE0E3D8}" destId="{9FE4AE49-1574-4ED6-A666-D98AC5AA5923}" srcOrd="0" destOrd="0" presId="urn:microsoft.com/office/officeart/2005/8/layout/hierarchy2"/>
    <dgm:cxn modelId="{2C3D5C53-974B-4871-96FB-A6247BFE802B}" type="presOf" srcId="{EEE0DD20-78DF-4EB8-AE10-3E4E94B190EC}" destId="{7BF3162F-5160-4FFA-AA5A-63008701C904}" srcOrd="0" destOrd="0" presId="urn:microsoft.com/office/officeart/2005/8/layout/hierarchy2"/>
    <dgm:cxn modelId="{02E44074-F425-46BB-83DE-64A05BA17B61}" type="presOf" srcId="{A60B349A-709D-425F-8FBC-E204236EDDBB}" destId="{142BCF4F-A8EC-4158-B452-FD5D93A33269}" srcOrd="0" destOrd="0" presId="urn:microsoft.com/office/officeart/2005/8/layout/hierarchy2"/>
    <dgm:cxn modelId="{FD416454-9101-45F6-9D18-DBB28FABDE22}" type="presOf" srcId="{EA49EC6E-85FD-401F-A9D4-57DF5FD7CCC3}" destId="{931F38DC-44B9-408B-995E-F571E09577A7}" srcOrd="1" destOrd="0" presId="urn:microsoft.com/office/officeart/2005/8/layout/hierarchy2"/>
    <dgm:cxn modelId="{B8F24474-4BF1-426A-9575-13C0BA3B74F5}" type="presOf" srcId="{6BC65638-0B84-4E20-8997-37B2F3CB687C}" destId="{1ECD7CAC-18C8-4EA3-8860-D5561DC25334}" srcOrd="0" destOrd="0" presId="urn:microsoft.com/office/officeart/2005/8/layout/hierarchy2"/>
    <dgm:cxn modelId="{EDE6CC7E-4C16-4AC0-8099-AF12A012882E}" type="presOf" srcId="{09BD5217-B7EA-4725-B519-EFE0F59402B8}" destId="{31DBF9FC-5ABC-4BA5-A439-6152BDD0F369}" srcOrd="0" destOrd="0" presId="urn:microsoft.com/office/officeart/2005/8/layout/hierarchy2"/>
    <dgm:cxn modelId="{6F1EAA89-99CB-49F8-A0A9-69F8966E0BD0}" type="presOf" srcId="{F773AA0C-2FF8-4AB5-9390-429415D6E8EB}" destId="{8094A2B0-0365-4070-BDBF-9EB807326AAD}" srcOrd="1" destOrd="0" presId="urn:microsoft.com/office/officeart/2005/8/layout/hierarchy2"/>
    <dgm:cxn modelId="{5DE97E95-2BCA-45A7-914F-65D69D3A3D50}" type="presOf" srcId="{C940EEE0-954D-4981-852B-74676E9304B2}" destId="{69504EC5-36EC-42A9-A403-C8DA3058AB2E}" srcOrd="1" destOrd="0" presId="urn:microsoft.com/office/officeart/2005/8/layout/hierarchy2"/>
    <dgm:cxn modelId="{CFCFF299-152C-4253-A1C5-B5FD2A2B28B2}" type="presOf" srcId="{18F70293-D018-4A14-B15D-79AD8D743C57}" destId="{75754616-0E18-4B79-8109-0421A4B8B962}" srcOrd="0" destOrd="0" presId="urn:microsoft.com/office/officeart/2005/8/layout/hierarchy2"/>
    <dgm:cxn modelId="{84A03C9A-B39D-40D2-B10D-4494644E19C0}" srcId="{88FF5907-7DBE-4A79-8786-1F2B406A5685}" destId="{66873D7C-A2E4-4B52-9CD1-52D6FBA70C02}" srcOrd="1" destOrd="0" parTransId="{EA49EC6E-85FD-401F-A9D4-57DF5FD7CCC3}" sibTransId="{31162BE2-A1A4-45A5-9FAB-508C29BF9FDC}"/>
    <dgm:cxn modelId="{E632939C-4A71-4678-9615-083840FC2792}" srcId="{88FF5907-7DBE-4A79-8786-1F2B406A5685}" destId="{C21D75FA-3067-4C83-A057-8C2C40C8B927}" srcOrd="0" destOrd="0" parTransId="{6BC65638-0B84-4E20-8997-37B2F3CB687C}" sibTransId="{E4CDCB09-6C42-4979-AF95-54F9F0A28392}"/>
    <dgm:cxn modelId="{7F09379E-F1EC-413F-933E-F1BFD40C5BBE}" type="presOf" srcId="{EEE0DD20-78DF-4EB8-AE10-3E4E94B190EC}" destId="{88374A71-95DA-4FCC-88DA-330D480DD6EF}" srcOrd="1" destOrd="0" presId="urn:microsoft.com/office/officeart/2005/8/layout/hierarchy2"/>
    <dgm:cxn modelId="{3202AFA7-EC1F-4888-8F7A-248AC9DB9999}" type="presOf" srcId="{7CB75A7C-B2EC-46A6-8F2C-65C99FAF8E8F}" destId="{562A55A6-F6C6-4869-A874-3EA2067C5C61}" srcOrd="1" destOrd="0" presId="urn:microsoft.com/office/officeart/2005/8/layout/hierarchy2"/>
    <dgm:cxn modelId="{A72071C6-FCB9-43D1-8481-8920D478E87A}" type="presOf" srcId="{A87FA586-808F-4478-8A77-162B2CF89C65}" destId="{BB6C06F0-8B2B-4A28-9067-F9644E8BD7D6}" srcOrd="0" destOrd="0" presId="urn:microsoft.com/office/officeart/2005/8/layout/hierarchy2"/>
    <dgm:cxn modelId="{B752DFC6-FE12-4794-8280-F58112F2BBBA}" type="presOf" srcId="{F4859676-B3B3-452C-995F-C3B84528863E}" destId="{9DE242B3-8B72-4F38-B21B-66E8A2FAC2BC}" srcOrd="0" destOrd="0" presId="urn:microsoft.com/office/officeart/2005/8/layout/hierarchy2"/>
    <dgm:cxn modelId="{D3C157D0-DB78-4D4F-B444-3E714D61033D}" type="presOf" srcId="{F773AA0C-2FF8-4AB5-9390-429415D6E8EB}" destId="{1E07B0AB-665E-4F8C-B4F2-1A10C69A30FA}" srcOrd="0" destOrd="0" presId="urn:microsoft.com/office/officeart/2005/8/layout/hierarchy2"/>
    <dgm:cxn modelId="{F9183ED4-9715-470D-B8CC-32B5C0A29CF6}" srcId="{18F70293-D018-4A14-B15D-79AD8D743C57}" destId="{A3E0FA4B-DBCA-4D42-9AB8-23DFD5288BDC}" srcOrd="2" destOrd="0" parTransId="{A687EF13-FB21-4E2C-A721-FF336DE0E3D8}" sibTransId="{9206FA32-9738-4DD6-AE2E-18F8D61C9305}"/>
    <dgm:cxn modelId="{B4551AE1-45DB-4D1C-A7D1-8A15B1534A2F}" srcId="{18F70293-D018-4A14-B15D-79AD8D743C57}" destId="{88FF5907-7DBE-4A79-8786-1F2B406A5685}" srcOrd="0" destOrd="0" parTransId="{F773AA0C-2FF8-4AB5-9390-429415D6E8EB}" sibTransId="{A21DE38A-BC5D-4791-9063-D2519B54418E}"/>
    <dgm:cxn modelId="{DD433DE7-C293-4B1B-A6BB-07E2E46456BF}" srcId="{A3E0FA4B-DBCA-4D42-9AB8-23DFD5288BDC}" destId="{A87FA586-808F-4478-8A77-162B2CF89C65}" srcOrd="0" destOrd="0" parTransId="{C940EEE0-954D-4981-852B-74676E9304B2}" sibTransId="{ED0C9E0F-1D15-48CB-B4EC-D72AEC508805}"/>
    <dgm:cxn modelId="{838583EB-3D87-4949-A352-A04DF609FDA9}" type="presOf" srcId="{A687EF13-FB21-4E2C-A721-FF336DE0E3D8}" destId="{BEFC5B88-7B42-4DEE-ACC2-86A391B79629}" srcOrd="1" destOrd="0" presId="urn:microsoft.com/office/officeart/2005/8/layout/hierarchy2"/>
    <dgm:cxn modelId="{9C49B8EC-523D-4C0C-80C0-43802EDCA361}" type="presOf" srcId="{7CB75A7C-B2EC-46A6-8F2C-65C99FAF8E8F}" destId="{D1B546EA-9D81-4FB3-B894-BB2BDE6B20DD}" srcOrd="0" destOrd="0" presId="urn:microsoft.com/office/officeart/2005/8/layout/hierarchy2"/>
    <dgm:cxn modelId="{9011F0FF-FA49-419A-87FB-E3447D392D30}" type="presOf" srcId="{EA49EC6E-85FD-401F-A9D4-57DF5FD7CCC3}" destId="{948628AF-F7B5-45F0-8AFE-A343A5F75ED6}" srcOrd="0" destOrd="0" presId="urn:microsoft.com/office/officeart/2005/8/layout/hierarchy2"/>
    <dgm:cxn modelId="{BB115D55-7D80-48C9-AF8A-786D9C60C934}" type="presParOf" srcId="{9DE242B3-8B72-4F38-B21B-66E8A2FAC2BC}" destId="{A6AC2EC4-06F1-4A1A-AB57-CD538D041D46}" srcOrd="0" destOrd="0" presId="urn:microsoft.com/office/officeart/2005/8/layout/hierarchy2"/>
    <dgm:cxn modelId="{2E6454CD-843D-4F74-BD4A-33B3B65585C4}" type="presParOf" srcId="{A6AC2EC4-06F1-4A1A-AB57-CD538D041D46}" destId="{75754616-0E18-4B79-8109-0421A4B8B962}" srcOrd="0" destOrd="0" presId="urn:microsoft.com/office/officeart/2005/8/layout/hierarchy2"/>
    <dgm:cxn modelId="{041FDA93-0094-409F-8891-242B9A58E5D4}" type="presParOf" srcId="{A6AC2EC4-06F1-4A1A-AB57-CD538D041D46}" destId="{93C4140D-46AC-403B-A6F5-7B196C63F983}" srcOrd="1" destOrd="0" presId="urn:microsoft.com/office/officeart/2005/8/layout/hierarchy2"/>
    <dgm:cxn modelId="{E25377E9-CAA1-459C-BF07-E80C7EA0BE69}" type="presParOf" srcId="{93C4140D-46AC-403B-A6F5-7B196C63F983}" destId="{1E07B0AB-665E-4F8C-B4F2-1A10C69A30FA}" srcOrd="0" destOrd="0" presId="urn:microsoft.com/office/officeart/2005/8/layout/hierarchy2"/>
    <dgm:cxn modelId="{08E28CD8-1B6D-49BC-9707-FE259D4851EE}" type="presParOf" srcId="{1E07B0AB-665E-4F8C-B4F2-1A10C69A30FA}" destId="{8094A2B0-0365-4070-BDBF-9EB807326AAD}" srcOrd="0" destOrd="0" presId="urn:microsoft.com/office/officeart/2005/8/layout/hierarchy2"/>
    <dgm:cxn modelId="{2990EFC8-4D16-4887-8EAA-A7953F078AFD}" type="presParOf" srcId="{93C4140D-46AC-403B-A6F5-7B196C63F983}" destId="{9FBA4E87-FFEC-4A10-A7FB-468EAE4C7E5A}" srcOrd="1" destOrd="0" presId="urn:microsoft.com/office/officeart/2005/8/layout/hierarchy2"/>
    <dgm:cxn modelId="{0BD579D1-5F2E-4358-B420-6425D7BFA2C1}" type="presParOf" srcId="{9FBA4E87-FFEC-4A10-A7FB-468EAE4C7E5A}" destId="{C344A8EC-B353-46A5-9380-BEEA737242B4}" srcOrd="0" destOrd="0" presId="urn:microsoft.com/office/officeart/2005/8/layout/hierarchy2"/>
    <dgm:cxn modelId="{67A31184-DEDE-4E2D-9731-6A535F6F4905}" type="presParOf" srcId="{9FBA4E87-FFEC-4A10-A7FB-468EAE4C7E5A}" destId="{59E7BC84-EC52-42EE-8D6E-2F5CD43EB72A}" srcOrd="1" destOrd="0" presId="urn:microsoft.com/office/officeart/2005/8/layout/hierarchy2"/>
    <dgm:cxn modelId="{E5BA2CE2-A43C-4AA1-897E-2C84418CB640}" type="presParOf" srcId="{59E7BC84-EC52-42EE-8D6E-2F5CD43EB72A}" destId="{1ECD7CAC-18C8-4EA3-8860-D5561DC25334}" srcOrd="0" destOrd="0" presId="urn:microsoft.com/office/officeart/2005/8/layout/hierarchy2"/>
    <dgm:cxn modelId="{D55B7E22-04F0-480A-8305-53F9331D67F0}" type="presParOf" srcId="{1ECD7CAC-18C8-4EA3-8860-D5561DC25334}" destId="{DD31AB42-4696-4BB3-AD09-F9F86A880945}" srcOrd="0" destOrd="0" presId="urn:microsoft.com/office/officeart/2005/8/layout/hierarchy2"/>
    <dgm:cxn modelId="{CC1BF47E-8013-407F-990A-0D902EF41B70}" type="presParOf" srcId="{59E7BC84-EC52-42EE-8D6E-2F5CD43EB72A}" destId="{F3E1D816-AFF2-4081-B17B-C64097CE3D94}" srcOrd="1" destOrd="0" presId="urn:microsoft.com/office/officeart/2005/8/layout/hierarchy2"/>
    <dgm:cxn modelId="{40BE31A7-7182-4124-BCC8-9D4132EACD07}" type="presParOf" srcId="{F3E1D816-AFF2-4081-B17B-C64097CE3D94}" destId="{124452E1-B094-4A39-B167-EEE15CB87CFE}" srcOrd="0" destOrd="0" presId="urn:microsoft.com/office/officeart/2005/8/layout/hierarchy2"/>
    <dgm:cxn modelId="{F2CBB52B-060C-4B04-8E59-20F30B0A940C}" type="presParOf" srcId="{F3E1D816-AFF2-4081-B17B-C64097CE3D94}" destId="{B8579E8A-B869-4F6D-843C-495D87F5E49A}" srcOrd="1" destOrd="0" presId="urn:microsoft.com/office/officeart/2005/8/layout/hierarchy2"/>
    <dgm:cxn modelId="{9EC172A6-901D-47EF-95B4-631C89DC75BA}" type="presParOf" srcId="{59E7BC84-EC52-42EE-8D6E-2F5CD43EB72A}" destId="{948628AF-F7B5-45F0-8AFE-A343A5F75ED6}" srcOrd="2" destOrd="0" presId="urn:microsoft.com/office/officeart/2005/8/layout/hierarchy2"/>
    <dgm:cxn modelId="{0AAD58F4-8699-4687-88C0-4E0FAE40A04E}" type="presParOf" srcId="{948628AF-F7B5-45F0-8AFE-A343A5F75ED6}" destId="{931F38DC-44B9-408B-995E-F571E09577A7}" srcOrd="0" destOrd="0" presId="urn:microsoft.com/office/officeart/2005/8/layout/hierarchy2"/>
    <dgm:cxn modelId="{A70B483B-2873-4CD1-93A2-377F6B2DD747}" type="presParOf" srcId="{59E7BC84-EC52-42EE-8D6E-2F5CD43EB72A}" destId="{A8B7FC0A-06DC-4B5D-ABDE-6E4D4B7BD39D}" srcOrd="3" destOrd="0" presId="urn:microsoft.com/office/officeart/2005/8/layout/hierarchy2"/>
    <dgm:cxn modelId="{C79C08BB-DDC3-4C7F-A480-15B223EE3941}" type="presParOf" srcId="{A8B7FC0A-06DC-4B5D-ABDE-6E4D4B7BD39D}" destId="{733857F6-1957-497A-9E30-3932B14F3FDE}" srcOrd="0" destOrd="0" presId="urn:microsoft.com/office/officeart/2005/8/layout/hierarchy2"/>
    <dgm:cxn modelId="{C0354837-44EF-452B-AB7B-4DC30469A03C}" type="presParOf" srcId="{A8B7FC0A-06DC-4B5D-ABDE-6E4D4B7BD39D}" destId="{D1375A32-97AC-41EF-9B03-FA79C92E038C}" srcOrd="1" destOrd="0" presId="urn:microsoft.com/office/officeart/2005/8/layout/hierarchy2"/>
    <dgm:cxn modelId="{02961A55-DD16-44FF-B81F-BEC2536D618A}" type="presParOf" srcId="{93C4140D-46AC-403B-A6F5-7B196C63F983}" destId="{D1B546EA-9D81-4FB3-B894-BB2BDE6B20DD}" srcOrd="2" destOrd="0" presId="urn:microsoft.com/office/officeart/2005/8/layout/hierarchy2"/>
    <dgm:cxn modelId="{D53E92E8-34C6-42AF-8E8E-8C091B6AB9E6}" type="presParOf" srcId="{D1B546EA-9D81-4FB3-B894-BB2BDE6B20DD}" destId="{562A55A6-F6C6-4869-A874-3EA2067C5C61}" srcOrd="0" destOrd="0" presId="urn:microsoft.com/office/officeart/2005/8/layout/hierarchy2"/>
    <dgm:cxn modelId="{CCDA6FC4-9812-4239-92BE-096C6105A654}" type="presParOf" srcId="{93C4140D-46AC-403B-A6F5-7B196C63F983}" destId="{E9827D44-1D41-4FE9-8877-4F9B23336D81}" srcOrd="3" destOrd="0" presId="urn:microsoft.com/office/officeart/2005/8/layout/hierarchy2"/>
    <dgm:cxn modelId="{DD92A552-809B-4930-91D8-7BC525758137}" type="presParOf" srcId="{E9827D44-1D41-4FE9-8877-4F9B23336D81}" destId="{31DBF9FC-5ABC-4BA5-A439-6152BDD0F369}" srcOrd="0" destOrd="0" presId="urn:microsoft.com/office/officeart/2005/8/layout/hierarchy2"/>
    <dgm:cxn modelId="{7F22778F-4B15-4FD8-A3EC-E31CDF786543}" type="presParOf" srcId="{E9827D44-1D41-4FE9-8877-4F9B23336D81}" destId="{DB6DBE7A-9BD7-4AA7-A149-E9DC42116C2C}" srcOrd="1" destOrd="0" presId="urn:microsoft.com/office/officeart/2005/8/layout/hierarchy2"/>
    <dgm:cxn modelId="{2C97BB59-0427-43D0-AF97-55E273BC3C6E}" type="presParOf" srcId="{93C4140D-46AC-403B-A6F5-7B196C63F983}" destId="{9FE4AE49-1574-4ED6-A666-D98AC5AA5923}" srcOrd="4" destOrd="0" presId="urn:microsoft.com/office/officeart/2005/8/layout/hierarchy2"/>
    <dgm:cxn modelId="{103F9F88-10B4-4396-9A5B-4C7F1080A50C}" type="presParOf" srcId="{9FE4AE49-1574-4ED6-A666-D98AC5AA5923}" destId="{BEFC5B88-7B42-4DEE-ACC2-86A391B79629}" srcOrd="0" destOrd="0" presId="urn:microsoft.com/office/officeart/2005/8/layout/hierarchy2"/>
    <dgm:cxn modelId="{D1BB687C-BF6F-401C-AD33-4880CA0B4DE4}" type="presParOf" srcId="{93C4140D-46AC-403B-A6F5-7B196C63F983}" destId="{B97A1AAB-D6F0-4602-BC70-561E5892E796}" srcOrd="5" destOrd="0" presId="urn:microsoft.com/office/officeart/2005/8/layout/hierarchy2"/>
    <dgm:cxn modelId="{03D679B4-98EF-4B48-B0E0-1958D324DBF5}" type="presParOf" srcId="{B97A1AAB-D6F0-4602-BC70-561E5892E796}" destId="{91486D2D-A63D-4A72-A757-3D4BCA240319}" srcOrd="0" destOrd="0" presId="urn:microsoft.com/office/officeart/2005/8/layout/hierarchy2"/>
    <dgm:cxn modelId="{76418A11-F714-4EBE-948E-7D523153D7F5}" type="presParOf" srcId="{B97A1AAB-D6F0-4602-BC70-561E5892E796}" destId="{C39E0542-82D5-4D18-AD68-166C5558EDF0}" srcOrd="1" destOrd="0" presId="urn:microsoft.com/office/officeart/2005/8/layout/hierarchy2"/>
    <dgm:cxn modelId="{C0C7AC17-4290-4F91-871E-DF2CC2727640}" type="presParOf" srcId="{C39E0542-82D5-4D18-AD68-166C5558EDF0}" destId="{71C2060B-3B44-4BB6-974C-2C19FE9668FC}" srcOrd="0" destOrd="0" presId="urn:microsoft.com/office/officeart/2005/8/layout/hierarchy2"/>
    <dgm:cxn modelId="{A7F2564D-CF4D-4D7F-9CD3-E67794993691}" type="presParOf" srcId="{71C2060B-3B44-4BB6-974C-2C19FE9668FC}" destId="{69504EC5-36EC-42A9-A403-C8DA3058AB2E}" srcOrd="0" destOrd="0" presId="urn:microsoft.com/office/officeart/2005/8/layout/hierarchy2"/>
    <dgm:cxn modelId="{FEB42346-C29F-46D7-BC74-ADE113258902}" type="presParOf" srcId="{C39E0542-82D5-4D18-AD68-166C5558EDF0}" destId="{BC919CA7-0739-481E-9D82-489C9279D75B}" srcOrd="1" destOrd="0" presId="urn:microsoft.com/office/officeart/2005/8/layout/hierarchy2"/>
    <dgm:cxn modelId="{00C97FD8-102C-48AC-AE4E-E6B20AF44F31}" type="presParOf" srcId="{BC919CA7-0739-481E-9D82-489C9279D75B}" destId="{BB6C06F0-8B2B-4A28-9067-F9644E8BD7D6}" srcOrd="0" destOrd="0" presId="urn:microsoft.com/office/officeart/2005/8/layout/hierarchy2"/>
    <dgm:cxn modelId="{F2C53871-1F9E-4084-ADAD-01C3210812C2}" type="presParOf" srcId="{BC919CA7-0739-481E-9D82-489C9279D75B}" destId="{1DFCA645-00F9-4052-BF40-558C2512FF6B}" srcOrd="1" destOrd="0" presId="urn:microsoft.com/office/officeart/2005/8/layout/hierarchy2"/>
    <dgm:cxn modelId="{D785562B-8144-40C9-B2D5-D5FC0A32C1AA}" type="presParOf" srcId="{C39E0542-82D5-4D18-AD68-166C5558EDF0}" destId="{39115DE5-CDD6-43AA-A89E-2D5665CD3C8A}" srcOrd="2" destOrd="0" presId="urn:microsoft.com/office/officeart/2005/8/layout/hierarchy2"/>
    <dgm:cxn modelId="{305BBBA0-7C26-42EB-9773-42649488B84B}" type="presParOf" srcId="{39115DE5-CDD6-43AA-A89E-2D5665CD3C8A}" destId="{63F74DC8-8D20-4697-BB5B-389A21B83299}" srcOrd="0" destOrd="0" presId="urn:microsoft.com/office/officeart/2005/8/layout/hierarchy2"/>
    <dgm:cxn modelId="{10EB0B50-2AF6-484B-BA4D-B1116DF53774}" type="presParOf" srcId="{C39E0542-82D5-4D18-AD68-166C5558EDF0}" destId="{D39EACB3-D170-4E93-9227-B7828FD43FC8}" srcOrd="3" destOrd="0" presId="urn:microsoft.com/office/officeart/2005/8/layout/hierarchy2"/>
    <dgm:cxn modelId="{530E032C-371E-460A-A700-AC2A9C555A25}" type="presParOf" srcId="{D39EACB3-D170-4E93-9227-B7828FD43FC8}" destId="{142BCF4F-A8EC-4158-B452-FD5D93A33269}" srcOrd="0" destOrd="0" presId="urn:microsoft.com/office/officeart/2005/8/layout/hierarchy2"/>
    <dgm:cxn modelId="{852ACC88-C301-48B9-AA53-E65852C3167F}" type="presParOf" srcId="{D39EACB3-D170-4E93-9227-B7828FD43FC8}" destId="{40276C33-FFA9-4BC7-90D1-02EE364AB6F2}" srcOrd="1" destOrd="0" presId="urn:microsoft.com/office/officeart/2005/8/layout/hierarchy2"/>
    <dgm:cxn modelId="{7554076D-6C5A-43BB-8229-5C8C34EB23C4}" type="presParOf" srcId="{C39E0542-82D5-4D18-AD68-166C5558EDF0}" destId="{7BF3162F-5160-4FFA-AA5A-63008701C904}" srcOrd="4" destOrd="0" presId="urn:microsoft.com/office/officeart/2005/8/layout/hierarchy2"/>
    <dgm:cxn modelId="{54F25708-0534-405E-ADAA-EED5DE87DDF8}" type="presParOf" srcId="{7BF3162F-5160-4FFA-AA5A-63008701C904}" destId="{88374A71-95DA-4FCC-88DA-330D480DD6EF}" srcOrd="0" destOrd="0" presId="urn:microsoft.com/office/officeart/2005/8/layout/hierarchy2"/>
    <dgm:cxn modelId="{C4CDDECD-A9CB-4B44-AD32-BC565C249061}" type="presParOf" srcId="{C39E0542-82D5-4D18-AD68-166C5558EDF0}" destId="{BD7E5764-E736-4D2B-A9F2-C6867B10A3D5}" srcOrd="5" destOrd="0" presId="urn:microsoft.com/office/officeart/2005/8/layout/hierarchy2"/>
    <dgm:cxn modelId="{6571B371-52B9-4010-BA9C-B91C7C78B060}" type="presParOf" srcId="{BD7E5764-E736-4D2B-A9F2-C6867B10A3D5}" destId="{400BB14A-B9FA-428C-9879-F2FE38587DCB}" srcOrd="0" destOrd="0" presId="urn:microsoft.com/office/officeart/2005/8/layout/hierarchy2"/>
    <dgm:cxn modelId="{A23C0A4A-863C-4880-9C0F-075DAE1E01A6}" type="presParOf" srcId="{BD7E5764-E736-4D2B-A9F2-C6867B10A3D5}" destId="{EE9022B0-423A-4F75-BF6C-843745149B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859676-B3B3-452C-995F-C3B84528863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18F70293-D018-4A14-B15D-79AD8D743C57}">
      <dgm:prSet phldrT="[Text]">
        <dgm:style>
          <a:lnRef idx="0">
            <a:schemeClr val="accent5"/>
          </a:lnRef>
          <a:fillRef idx="3">
            <a:schemeClr val="accent5"/>
          </a:fillRef>
          <a:effectRef idx="3">
            <a:schemeClr val="accent5"/>
          </a:effectRef>
          <a:fontRef idx="minor">
            <a:schemeClr val="lt1"/>
          </a:fontRef>
        </dgm:style>
      </dgm:prSet>
      <dgm:spPr>
        <a:ln/>
      </dgm:spPr>
      <dgm:t>
        <a:bodyPr/>
        <a:lstStyle/>
        <a:p>
          <a:r>
            <a:rPr lang="en-US" dirty="0"/>
            <a:t>Elected Officers</a:t>
          </a:r>
        </a:p>
      </dgm:t>
    </dgm:pt>
    <dgm:pt modelId="{121BAF74-286C-4D27-8F60-8F57250FB745}" type="parTrans" cxnId="{BE474168-4D69-4769-BA07-38651A539D20}">
      <dgm:prSet/>
      <dgm:spPr/>
      <dgm:t>
        <a:bodyPr/>
        <a:lstStyle/>
        <a:p>
          <a:endParaRPr lang="en-US"/>
        </a:p>
      </dgm:t>
    </dgm:pt>
    <dgm:pt modelId="{C8D88519-B9CF-4112-BE3E-F3530A316F0B}" type="sibTrans" cxnId="{BE474168-4D69-4769-BA07-38651A539D20}">
      <dgm:prSet/>
      <dgm:spPr/>
      <dgm:t>
        <a:bodyPr/>
        <a:lstStyle/>
        <a:p>
          <a:endParaRPr lang="en-US"/>
        </a:p>
      </dgm:t>
    </dgm:pt>
    <dgm:pt modelId="{88FF5907-7DBE-4A79-8786-1F2B406A5685}">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Board of Directors</a:t>
          </a:r>
        </a:p>
        <a:p>
          <a:r>
            <a:rPr lang="en-US" dirty="0"/>
            <a:t>(elected by chapters)</a:t>
          </a:r>
        </a:p>
      </dgm:t>
    </dgm:pt>
    <dgm:pt modelId="{F773AA0C-2FF8-4AB5-9390-429415D6E8EB}" type="parTrans" cxnId="{B4551AE1-45DB-4D1C-A7D1-8A15B1534A2F}">
      <dgm:prSet/>
      <dgm:spPr>
        <a:ln>
          <a:solidFill>
            <a:srgbClr val="FFFF00"/>
          </a:solidFill>
        </a:ln>
      </dgm:spPr>
      <dgm:t>
        <a:bodyPr/>
        <a:lstStyle/>
        <a:p>
          <a:endParaRPr lang="en-US"/>
        </a:p>
      </dgm:t>
    </dgm:pt>
    <dgm:pt modelId="{A21DE38A-BC5D-4791-9063-D2519B54418E}" type="sibTrans" cxnId="{B4551AE1-45DB-4D1C-A7D1-8A15B1534A2F}">
      <dgm:prSet/>
      <dgm:spPr/>
      <dgm:t>
        <a:bodyPr/>
        <a:lstStyle/>
        <a:p>
          <a:endParaRPr lang="en-US"/>
        </a:p>
      </dgm:t>
    </dgm:pt>
    <dgm:pt modelId="{C21D75FA-3067-4C83-A057-8C2C40C8B927}">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b="0" dirty="0">
              <a:solidFill>
                <a:schemeClr val="tx1"/>
              </a:solidFill>
            </a:rPr>
            <a:t>Budget &amp; Finance</a:t>
          </a:r>
        </a:p>
      </dgm:t>
    </dgm:pt>
    <dgm:pt modelId="{6BC65638-0B84-4E20-8997-37B2F3CB687C}" type="parTrans" cxnId="{E632939C-4A71-4678-9615-083840FC2792}">
      <dgm:prSet/>
      <dgm:spPr>
        <a:ln>
          <a:solidFill>
            <a:srgbClr val="FFFF00"/>
          </a:solidFill>
        </a:ln>
      </dgm:spPr>
      <dgm:t>
        <a:bodyPr/>
        <a:lstStyle/>
        <a:p>
          <a:endParaRPr lang="en-US"/>
        </a:p>
      </dgm:t>
    </dgm:pt>
    <dgm:pt modelId="{E4CDCB09-6C42-4979-AF95-54F9F0A28392}" type="sibTrans" cxnId="{E632939C-4A71-4678-9615-083840FC2792}">
      <dgm:prSet/>
      <dgm:spPr/>
      <dgm:t>
        <a:bodyPr/>
        <a:lstStyle/>
        <a:p>
          <a:endParaRPr lang="en-US"/>
        </a:p>
      </dgm:t>
    </dgm:pt>
    <dgm:pt modelId="{66873D7C-A2E4-4B52-9CD1-52D6FBA70C02}">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Public Relations &amp; Communications</a:t>
          </a:r>
        </a:p>
      </dgm:t>
    </dgm:pt>
    <dgm:pt modelId="{EA49EC6E-85FD-401F-A9D4-57DF5FD7CCC3}" type="parTrans" cxnId="{84A03C9A-B39D-40D2-B10D-4494644E19C0}">
      <dgm:prSet/>
      <dgm:spPr>
        <a:ln>
          <a:solidFill>
            <a:srgbClr val="FFFF00"/>
          </a:solidFill>
        </a:ln>
      </dgm:spPr>
      <dgm:t>
        <a:bodyPr/>
        <a:lstStyle/>
        <a:p>
          <a:endParaRPr lang="en-US"/>
        </a:p>
      </dgm:t>
    </dgm:pt>
    <dgm:pt modelId="{31162BE2-A1A4-45A5-9FAB-508C29BF9FDC}" type="sibTrans" cxnId="{84A03C9A-B39D-40D2-B10D-4494644E19C0}">
      <dgm:prSet/>
      <dgm:spPr/>
      <dgm:t>
        <a:bodyPr/>
        <a:lstStyle/>
        <a:p>
          <a:endParaRPr lang="en-US"/>
        </a:p>
      </dgm:t>
    </dgm:pt>
    <dgm:pt modelId="{A87FA586-808F-4478-8A77-162B2CF89C65}">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Publications</a:t>
          </a:r>
        </a:p>
      </dgm:t>
    </dgm:pt>
    <dgm:pt modelId="{C940EEE0-954D-4981-852B-74676E9304B2}" type="parTrans" cxnId="{DD433DE7-C293-4B1B-A6BB-07E2E46456BF}">
      <dgm:prSet/>
      <dgm:spPr>
        <a:ln>
          <a:solidFill>
            <a:srgbClr val="FFFF00"/>
          </a:solidFill>
        </a:ln>
      </dgm:spPr>
      <dgm:t>
        <a:bodyPr/>
        <a:lstStyle/>
        <a:p>
          <a:endParaRPr lang="en-US"/>
        </a:p>
      </dgm:t>
    </dgm:pt>
    <dgm:pt modelId="{ED0C9E0F-1D15-48CB-B4EC-D72AEC508805}" type="sibTrans" cxnId="{DD433DE7-C293-4B1B-A6BB-07E2E46456BF}">
      <dgm:prSet/>
      <dgm:spPr/>
      <dgm:t>
        <a:bodyPr/>
        <a:lstStyle/>
        <a:p>
          <a:endParaRPr lang="en-US"/>
        </a:p>
      </dgm:t>
    </dgm:pt>
    <dgm:pt modelId="{A3E0FA4B-DBCA-4D42-9AB8-23DFD5288BDC}">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Appointees</a:t>
          </a:r>
        </a:p>
        <a:p>
          <a:r>
            <a:rPr lang="en-US" dirty="0"/>
            <a:t>(appointed by President)</a:t>
          </a:r>
        </a:p>
      </dgm:t>
    </dgm:pt>
    <dgm:pt modelId="{9206FA32-9738-4DD6-AE2E-18F8D61C9305}" type="sibTrans" cxnId="{F9183ED4-9715-470D-B8CC-32B5C0A29CF6}">
      <dgm:prSet/>
      <dgm:spPr/>
      <dgm:t>
        <a:bodyPr/>
        <a:lstStyle/>
        <a:p>
          <a:endParaRPr lang="en-US"/>
        </a:p>
      </dgm:t>
    </dgm:pt>
    <dgm:pt modelId="{A687EF13-FB21-4E2C-A721-FF336DE0E3D8}" type="parTrans" cxnId="{F9183ED4-9715-470D-B8CC-32B5C0A29CF6}">
      <dgm:prSet/>
      <dgm:spPr>
        <a:ln>
          <a:solidFill>
            <a:srgbClr val="FFFF00"/>
          </a:solidFill>
        </a:ln>
      </dgm:spPr>
      <dgm:t>
        <a:bodyPr/>
        <a:lstStyle/>
        <a:p>
          <a:endParaRPr lang="en-US"/>
        </a:p>
      </dgm:t>
    </dgm:pt>
    <dgm:pt modelId="{A60B349A-709D-425F-8FBC-E204236EDDBB}">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Technology</a:t>
          </a:r>
        </a:p>
      </dgm:t>
    </dgm:pt>
    <dgm:pt modelId="{DA7CB97D-1BD2-4719-B582-5059DC4C368B}" type="parTrans" cxnId="{B7947B04-52EE-4EB2-81B0-A19EFCDC6291}">
      <dgm:prSet/>
      <dgm:spPr>
        <a:ln>
          <a:solidFill>
            <a:srgbClr val="FFFF00"/>
          </a:solidFill>
        </a:ln>
      </dgm:spPr>
      <dgm:t>
        <a:bodyPr/>
        <a:lstStyle/>
        <a:p>
          <a:endParaRPr lang="en-US"/>
        </a:p>
      </dgm:t>
    </dgm:pt>
    <dgm:pt modelId="{5F4EC980-918C-4745-987B-CDD1E79E50AA}" type="sibTrans" cxnId="{B7947B04-52EE-4EB2-81B0-A19EFCDC6291}">
      <dgm:prSet/>
      <dgm:spPr/>
      <dgm:t>
        <a:bodyPr/>
        <a:lstStyle/>
        <a:p>
          <a:endParaRPr lang="en-US"/>
        </a:p>
      </dgm:t>
    </dgm:pt>
    <dgm:pt modelId="{FD72C912-7C80-43E3-80A9-17B19BD53B76}">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b="1" dirty="0">
              <a:solidFill>
                <a:srgbClr val="002060"/>
              </a:solidFill>
            </a:rPr>
            <a:t>Masquerades</a:t>
          </a:r>
        </a:p>
      </dgm:t>
    </dgm:pt>
    <dgm:pt modelId="{EEE0DD20-78DF-4EB8-AE10-3E4E94B190EC}" type="parTrans" cxnId="{6B92B51E-6D01-4B1D-A0AB-89C0408369CA}">
      <dgm:prSet/>
      <dgm:spPr>
        <a:ln>
          <a:solidFill>
            <a:srgbClr val="FFFF00"/>
          </a:solidFill>
        </a:ln>
      </dgm:spPr>
      <dgm:t>
        <a:bodyPr/>
        <a:lstStyle/>
        <a:p>
          <a:endParaRPr lang="en-US"/>
        </a:p>
      </dgm:t>
    </dgm:pt>
    <dgm:pt modelId="{A6953EFA-B0EB-4131-8E87-67724EC5D572}" type="sibTrans" cxnId="{6B92B51E-6D01-4B1D-A0AB-89C0408369CA}">
      <dgm:prSet/>
      <dgm:spPr/>
      <dgm:t>
        <a:bodyPr/>
        <a:lstStyle/>
        <a:p>
          <a:endParaRPr lang="en-US"/>
        </a:p>
      </dgm:t>
    </dgm:pt>
    <dgm:pt modelId="{09BD5217-B7EA-4725-B519-EFE0F59402B8}">
      <dgm:prSe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Members</a:t>
          </a:r>
        </a:p>
        <a:p>
          <a:r>
            <a:rPr lang="en-US" dirty="0"/>
            <a:t>(can serve on any committee)</a:t>
          </a:r>
        </a:p>
      </dgm:t>
    </dgm:pt>
    <dgm:pt modelId="{7CB75A7C-B2EC-46A6-8F2C-65C99FAF8E8F}" type="parTrans" cxnId="{08237006-1050-408B-9B96-76056310D361}">
      <dgm:prSet/>
      <dgm:spPr>
        <a:ln>
          <a:solidFill>
            <a:srgbClr val="FFFF00"/>
          </a:solidFill>
        </a:ln>
      </dgm:spPr>
      <dgm:t>
        <a:bodyPr/>
        <a:lstStyle/>
        <a:p>
          <a:endParaRPr lang="en-US"/>
        </a:p>
      </dgm:t>
    </dgm:pt>
    <dgm:pt modelId="{D97BBB45-1EFD-4717-A20D-4E94AEECD844}" type="sibTrans" cxnId="{08237006-1050-408B-9B96-76056310D361}">
      <dgm:prSet/>
      <dgm:spPr/>
      <dgm:t>
        <a:bodyPr/>
        <a:lstStyle/>
        <a:p>
          <a:endParaRPr lang="en-US"/>
        </a:p>
      </dgm:t>
    </dgm:pt>
    <dgm:pt modelId="{9DE242B3-8B72-4F38-B21B-66E8A2FAC2BC}" type="pres">
      <dgm:prSet presAssocID="{F4859676-B3B3-452C-995F-C3B84528863E}" presName="diagram" presStyleCnt="0">
        <dgm:presLayoutVars>
          <dgm:chPref val="1"/>
          <dgm:dir/>
          <dgm:animOne val="branch"/>
          <dgm:animLvl val="lvl"/>
          <dgm:resizeHandles val="exact"/>
        </dgm:presLayoutVars>
      </dgm:prSet>
      <dgm:spPr/>
    </dgm:pt>
    <dgm:pt modelId="{A6AC2EC4-06F1-4A1A-AB57-CD538D041D46}" type="pres">
      <dgm:prSet presAssocID="{18F70293-D018-4A14-B15D-79AD8D743C57}" presName="root1" presStyleCnt="0"/>
      <dgm:spPr/>
    </dgm:pt>
    <dgm:pt modelId="{75754616-0E18-4B79-8109-0421A4B8B962}" type="pres">
      <dgm:prSet presAssocID="{18F70293-D018-4A14-B15D-79AD8D743C57}" presName="LevelOneTextNode" presStyleLbl="node0" presStyleIdx="0" presStyleCnt="1">
        <dgm:presLayoutVars>
          <dgm:chPref val="3"/>
        </dgm:presLayoutVars>
      </dgm:prSet>
      <dgm:spPr/>
    </dgm:pt>
    <dgm:pt modelId="{93C4140D-46AC-403B-A6F5-7B196C63F983}" type="pres">
      <dgm:prSet presAssocID="{18F70293-D018-4A14-B15D-79AD8D743C57}" presName="level2hierChild" presStyleCnt="0"/>
      <dgm:spPr/>
    </dgm:pt>
    <dgm:pt modelId="{1E07B0AB-665E-4F8C-B4F2-1A10C69A30FA}" type="pres">
      <dgm:prSet presAssocID="{F773AA0C-2FF8-4AB5-9390-429415D6E8EB}" presName="conn2-1" presStyleLbl="parChTrans1D2" presStyleIdx="0" presStyleCnt="3"/>
      <dgm:spPr/>
    </dgm:pt>
    <dgm:pt modelId="{8094A2B0-0365-4070-BDBF-9EB807326AAD}" type="pres">
      <dgm:prSet presAssocID="{F773AA0C-2FF8-4AB5-9390-429415D6E8EB}" presName="connTx" presStyleLbl="parChTrans1D2" presStyleIdx="0" presStyleCnt="3"/>
      <dgm:spPr/>
    </dgm:pt>
    <dgm:pt modelId="{9FBA4E87-FFEC-4A10-A7FB-468EAE4C7E5A}" type="pres">
      <dgm:prSet presAssocID="{88FF5907-7DBE-4A79-8786-1F2B406A5685}" presName="root2" presStyleCnt="0"/>
      <dgm:spPr/>
    </dgm:pt>
    <dgm:pt modelId="{C344A8EC-B353-46A5-9380-BEEA737242B4}" type="pres">
      <dgm:prSet presAssocID="{88FF5907-7DBE-4A79-8786-1F2B406A5685}" presName="LevelTwoTextNode" presStyleLbl="node2" presStyleIdx="0" presStyleCnt="3">
        <dgm:presLayoutVars>
          <dgm:chPref val="3"/>
        </dgm:presLayoutVars>
      </dgm:prSet>
      <dgm:spPr/>
    </dgm:pt>
    <dgm:pt modelId="{59E7BC84-EC52-42EE-8D6E-2F5CD43EB72A}" type="pres">
      <dgm:prSet presAssocID="{88FF5907-7DBE-4A79-8786-1F2B406A5685}" presName="level3hierChild" presStyleCnt="0"/>
      <dgm:spPr/>
    </dgm:pt>
    <dgm:pt modelId="{1ECD7CAC-18C8-4EA3-8860-D5561DC25334}" type="pres">
      <dgm:prSet presAssocID="{6BC65638-0B84-4E20-8997-37B2F3CB687C}" presName="conn2-1" presStyleLbl="parChTrans1D3" presStyleIdx="0" presStyleCnt="5"/>
      <dgm:spPr/>
    </dgm:pt>
    <dgm:pt modelId="{DD31AB42-4696-4BB3-AD09-F9F86A880945}" type="pres">
      <dgm:prSet presAssocID="{6BC65638-0B84-4E20-8997-37B2F3CB687C}" presName="connTx" presStyleLbl="parChTrans1D3" presStyleIdx="0" presStyleCnt="5"/>
      <dgm:spPr/>
    </dgm:pt>
    <dgm:pt modelId="{F3E1D816-AFF2-4081-B17B-C64097CE3D94}" type="pres">
      <dgm:prSet presAssocID="{C21D75FA-3067-4C83-A057-8C2C40C8B927}" presName="root2" presStyleCnt="0"/>
      <dgm:spPr/>
    </dgm:pt>
    <dgm:pt modelId="{124452E1-B094-4A39-B167-EEE15CB87CFE}" type="pres">
      <dgm:prSet presAssocID="{C21D75FA-3067-4C83-A057-8C2C40C8B927}" presName="LevelTwoTextNode" presStyleLbl="node3" presStyleIdx="0" presStyleCnt="5">
        <dgm:presLayoutVars>
          <dgm:chPref val="3"/>
        </dgm:presLayoutVars>
      </dgm:prSet>
      <dgm:spPr/>
    </dgm:pt>
    <dgm:pt modelId="{B8579E8A-B869-4F6D-843C-495D87F5E49A}" type="pres">
      <dgm:prSet presAssocID="{C21D75FA-3067-4C83-A057-8C2C40C8B927}" presName="level3hierChild" presStyleCnt="0"/>
      <dgm:spPr/>
    </dgm:pt>
    <dgm:pt modelId="{948628AF-F7B5-45F0-8AFE-A343A5F75ED6}" type="pres">
      <dgm:prSet presAssocID="{EA49EC6E-85FD-401F-A9D4-57DF5FD7CCC3}" presName="conn2-1" presStyleLbl="parChTrans1D3" presStyleIdx="1" presStyleCnt="5"/>
      <dgm:spPr/>
    </dgm:pt>
    <dgm:pt modelId="{931F38DC-44B9-408B-995E-F571E09577A7}" type="pres">
      <dgm:prSet presAssocID="{EA49EC6E-85FD-401F-A9D4-57DF5FD7CCC3}" presName="connTx" presStyleLbl="parChTrans1D3" presStyleIdx="1" presStyleCnt="5"/>
      <dgm:spPr/>
    </dgm:pt>
    <dgm:pt modelId="{A8B7FC0A-06DC-4B5D-ABDE-6E4D4B7BD39D}" type="pres">
      <dgm:prSet presAssocID="{66873D7C-A2E4-4B52-9CD1-52D6FBA70C02}" presName="root2" presStyleCnt="0"/>
      <dgm:spPr/>
    </dgm:pt>
    <dgm:pt modelId="{733857F6-1957-497A-9E30-3932B14F3FDE}" type="pres">
      <dgm:prSet presAssocID="{66873D7C-A2E4-4B52-9CD1-52D6FBA70C02}" presName="LevelTwoTextNode" presStyleLbl="node3" presStyleIdx="1" presStyleCnt="5">
        <dgm:presLayoutVars>
          <dgm:chPref val="3"/>
        </dgm:presLayoutVars>
      </dgm:prSet>
      <dgm:spPr/>
    </dgm:pt>
    <dgm:pt modelId="{D1375A32-97AC-41EF-9B03-FA79C92E038C}" type="pres">
      <dgm:prSet presAssocID="{66873D7C-A2E4-4B52-9CD1-52D6FBA70C02}" presName="level3hierChild" presStyleCnt="0"/>
      <dgm:spPr/>
    </dgm:pt>
    <dgm:pt modelId="{D1B546EA-9D81-4FB3-B894-BB2BDE6B20DD}" type="pres">
      <dgm:prSet presAssocID="{7CB75A7C-B2EC-46A6-8F2C-65C99FAF8E8F}" presName="conn2-1" presStyleLbl="parChTrans1D2" presStyleIdx="1" presStyleCnt="3"/>
      <dgm:spPr/>
    </dgm:pt>
    <dgm:pt modelId="{562A55A6-F6C6-4869-A874-3EA2067C5C61}" type="pres">
      <dgm:prSet presAssocID="{7CB75A7C-B2EC-46A6-8F2C-65C99FAF8E8F}" presName="connTx" presStyleLbl="parChTrans1D2" presStyleIdx="1" presStyleCnt="3"/>
      <dgm:spPr/>
    </dgm:pt>
    <dgm:pt modelId="{E9827D44-1D41-4FE9-8877-4F9B23336D81}" type="pres">
      <dgm:prSet presAssocID="{09BD5217-B7EA-4725-B519-EFE0F59402B8}" presName="root2" presStyleCnt="0"/>
      <dgm:spPr/>
    </dgm:pt>
    <dgm:pt modelId="{31DBF9FC-5ABC-4BA5-A439-6152BDD0F369}" type="pres">
      <dgm:prSet presAssocID="{09BD5217-B7EA-4725-B519-EFE0F59402B8}" presName="LevelTwoTextNode" presStyleLbl="node2" presStyleIdx="1" presStyleCnt="3" custLinFactNeighborX="217" custLinFactNeighborY="28523">
        <dgm:presLayoutVars>
          <dgm:chPref val="3"/>
        </dgm:presLayoutVars>
      </dgm:prSet>
      <dgm:spPr/>
    </dgm:pt>
    <dgm:pt modelId="{DB6DBE7A-9BD7-4AA7-A149-E9DC42116C2C}" type="pres">
      <dgm:prSet presAssocID="{09BD5217-B7EA-4725-B519-EFE0F59402B8}" presName="level3hierChild" presStyleCnt="0"/>
      <dgm:spPr/>
    </dgm:pt>
    <dgm:pt modelId="{9FE4AE49-1574-4ED6-A666-D98AC5AA5923}" type="pres">
      <dgm:prSet presAssocID="{A687EF13-FB21-4E2C-A721-FF336DE0E3D8}" presName="conn2-1" presStyleLbl="parChTrans1D2" presStyleIdx="2" presStyleCnt="3"/>
      <dgm:spPr/>
    </dgm:pt>
    <dgm:pt modelId="{BEFC5B88-7B42-4DEE-ACC2-86A391B79629}" type="pres">
      <dgm:prSet presAssocID="{A687EF13-FB21-4E2C-A721-FF336DE0E3D8}" presName="connTx" presStyleLbl="parChTrans1D2" presStyleIdx="2" presStyleCnt="3"/>
      <dgm:spPr/>
    </dgm:pt>
    <dgm:pt modelId="{B97A1AAB-D6F0-4602-BC70-561E5892E796}" type="pres">
      <dgm:prSet presAssocID="{A3E0FA4B-DBCA-4D42-9AB8-23DFD5288BDC}" presName="root2" presStyleCnt="0"/>
      <dgm:spPr/>
    </dgm:pt>
    <dgm:pt modelId="{91486D2D-A63D-4A72-A757-3D4BCA240319}" type="pres">
      <dgm:prSet presAssocID="{A3E0FA4B-DBCA-4D42-9AB8-23DFD5288BDC}" presName="LevelTwoTextNode" presStyleLbl="node2" presStyleIdx="2" presStyleCnt="3">
        <dgm:presLayoutVars>
          <dgm:chPref val="3"/>
        </dgm:presLayoutVars>
      </dgm:prSet>
      <dgm:spPr/>
    </dgm:pt>
    <dgm:pt modelId="{C39E0542-82D5-4D18-AD68-166C5558EDF0}" type="pres">
      <dgm:prSet presAssocID="{A3E0FA4B-DBCA-4D42-9AB8-23DFD5288BDC}" presName="level3hierChild" presStyleCnt="0"/>
      <dgm:spPr/>
    </dgm:pt>
    <dgm:pt modelId="{71C2060B-3B44-4BB6-974C-2C19FE9668FC}" type="pres">
      <dgm:prSet presAssocID="{C940EEE0-954D-4981-852B-74676E9304B2}" presName="conn2-1" presStyleLbl="parChTrans1D3" presStyleIdx="2" presStyleCnt="5"/>
      <dgm:spPr/>
    </dgm:pt>
    <dgm:pt modelId="{69504EC5-36EC-42A9-A403-C8DA3058AB2E}" type="pres">
      <dgm:prSet presAssocID="{C940EEE0-954D-4981-852B-74676E9304B2}" presName="connTx" presStyleLbl="parChTrans1D3" presStyleIdx="2" presStyleCnt="5"/>
      <dgm:spPr/>
    </dgm:pt>
    <dgm:pt modelId="{BC919CA7-0739-481E-9D82-489C9279D75B}" type="pres">
      <dgm:prSet presAssocID="{A87FA586-808F-4478-8A77-162B2CF89C65}" presName="root2" presStyleCnt="0"/>
      <dgm:spPr/>
    </dgm:pt>
    <dgm:pt modelId="{BB6C06F0-8B2B-4A28-9067-F9644E8BD7D6}" type="pres">
      <dgm:prSet presAssocID="{A87FA586-808F-4478-8A77-162B2CF89C65}" presName="LevelTwoTextNode" presStyleLbl="node3" presStyleIdx="2" presStyleCnt="5">
        <dgm:presLayoutVars>
          <dgm:chPref val="3"/>
        </dgm:presLayoutVars>
      </dgm:prSet>
      <dgm:spPr/>
    </dgm:pt>
    <dgm:pt modelId="{1DFCA645-00F9-4052-BF40-558C2512FF6B}" type="pres">
      <dgm:prSet presAssocID="{A87FA586-808F-4478-8A77-162B2CF89C65}" presName="level3hierChild" presStyleCnt="0"/>
      <dgm:spPr/>
    </dgm:pt>
    <dgm:pt modelId="{39115DE5-CDD6-43AA-A89E-2D5665CD3C8A}" type="pres">
      <dgm:prSet presAssocID="{DA7CB97D-1BD2-4719-B582-5059DC4C368B}" presName="conn2-1" presStyleLbl="parChTrans1D3" presStyleIdx="3" presStyleCnt="5"/>
      <dgm:spPr/>
    </dgm:pt>
    <dgm:pt modelId="{63F74DC8-8D20-4697-BB5B-389A21B83299}" type="pres">
      <dgm:prSet presAssocID="{DA7CB97D-1BD2-4719-B582-5059DC4C368B}" presName="connTx" presStyleLbl="parChTrans1D3" presStyleIdx="3" presStyleCnt="5"/>
      <dgm:spPr/>
    </dgm:pt>
    <dgm:pt modelId="{D39EACB3-D170-4E93-9227-B7828FD43FC8}" type="pres">
      <dgm:prSet presAssocID="{A60B349A-709D-425F-8FBC-E204236EDDBB}" presName="root2" presStyleCnt="0"/>
      <dgm:spPr/>
    </dgm:pt>
    <dgm:pt modelId="{142BCF4F-A8EC-4158-B452-FD5D93A33269}" type="pres">
      <dgm:prSet presAssocID="{A60B349A-709D-425F-8FBC-E204236EDDBB}" presName="LevelTwoTextNode" presStyleLbl="node3" presStyleIdx="3" presStyleCnt="5">
        <dgm:presLayoutVars>
          <dgm:chPref val="3"/>
        </dgm:presLayoutVars>
      </dgm:prSet>
      <dgm:spPr/>
    </dgm:pt>
    <dgm:pt modelId="{40276C33-FFA9-4BC7-90D1-02EE364AB6F2}" type="pres">
      <dgm:prSet presAssocID="{A60B349A-709D-425F-8FBC-E204236EDDBB}" presName="level3hierChild" presStyleCnt="0"/>
      <dgm:spPr/>
    </dgm:pt>
    <dgm:pt modelId="{7BF3162F-5160-4FFA-AA5A-63008701C904}" type="pres">
      <dgm:prSet presAssocID="{EEE0DD20-78DF-4EB8-AE10-3E4E94B190EC}" presName="conn2-1" presStyleLbl="parChTrans1D3" presStyleIdx="4" presStyleCnt="5"/>
      <dgm:spPr/>
    </dgm:pt>
    <dgm:pt modelId="{88374A71-95DA-4FCC-88DA-330D480DD6EF}" type="pres">
      <dgm:prSet presAssocID="{EEE0DD20-78DF-4EB8-AE10-3E4E94B190EC}" presName="connTx" presStyleLbl="parChTrans1D3" presStyleIdx="4" presStyleCnt="5"/>
      <dgm:spPr/>
    </dgm:pt>
    <dgm:pt modelId="{BD7E5764-E736-4D2B-A9F2-C6867B10A3D5}" type="pres">
      <dgm:prSet presAssocID="{FD72C912-7C80-43E3-80A9-17B19BD53B76}" presName="root2" presStyleCnt="0"/>
      <dgm:spPr/>
    </dgm:pt>
    <dgm:pt modelId="{400BB14A-B9FA-428C-9879-F2FE38587DCB}" type="pres">
      <dgm:prSet presAssocID="{FD72C912-7C80-43E3-80A9-17B19BD53B76}" presName="LevelTwoTextNode" presStyleLbl="node3" presStyleIdx="4" presStyleCnt="5">
        <dgm:presLayoutVars>
          <dgm:chPref val="3"/>
        </dgm:presLayoutVars>
      </dgm:prSet>
      <dgm:spPr/>
    </dgm:pt>
    <dgm:pt modelId="{EE9022B0-423A-4F75-BF6C-843745149BC4}" type="pres">
      <dgm:prSet presAssocID="{FD72C912-7C80-43E3-80A9-17B19BD53B76}" presName="level3hierChild" presStyleCnt="0"/>
      <dgm:spPr/>
    </dgm:pt>
  </dgm:ptLst>
  <dgm:cxnLst>
    <dgm:cxn modelId="{B7947B04-52EE-4EB2-81B0-A19EFCDC6291}" srcId="{A3E0FA4B-DBCA-4D42-9AB8-23DFD5288BDC}" destId="{A60B349A-709D-425F-8FBC-E204236EDDBB}" srcOrd="1" destOrd="0" parTransId="{DA7CB97D-1BD2-4719-B582-5059DC4C368B}" sibTransId="{5F4EC980-918C-4745-987B-CDD1E79E50AA}"/>
    <dgm:cxn modelId="{08237006-1050-408B-9B96-76056310D361}" srcId="{18F70293-D018-4A14-B15D-79AD8D743C57}" destId="{09BD5217-B7EA-4725-B519-EFE0F59402B8}" srcOrd="1" destOrd="0" parTransId="{7CB75A7C-B2EC-46A6-8F2C-65C99FAF8E8F}" sibTransId="{D97BBB45-1EFD-4717-A20D-4E94AEECD844}"/>
    <dgm:cxn modelId="{D382760C-EC18-4407-B6F6-3D63ECB5192F}" type="presOf" srcId="{DA7CB97D-1BD2-4719-B582-5059DC4C368B}" destId="{39115DE5-CDD6-43AA-A89E-2D5665CD3C8A}" srcOrd="0" destOrd="0" presId="urn:microsoft.com/office/officeart/2005/8/layout/hierarchy2"/>
    <dgm:cxn modelId="{1425F11C-8C6A-4DE2-A351-6F6E3BDC6BC4}" type="presOf" srcId="{FD72C912-7C80-43E3-80A9-17B19BD53B76}" destId="{400BB14A-B9FA-428C-9879-F2FE38587DCB}" srcOrd="0" destOrd="0" presId="urn:microsoft.com/office/officeart/2005/8/layout/hierarchy2"/>
    <dgm:cxn modelId="{6B92B51E-6D01-4B1D-A0AB-89C0408369CA}" srcId="{A3E0FA4B-DBCA-4D42-9AB8-23DFD5288BDC}" destId="{FD72C912-7C80-43E3-80A9-17B19BD53B76}" srcOrd="2" destOrd="0" parTransId="{EEE0DD20-78DF-4EB8-AE10-3E4E94B190EC}" sibTransId="{A6953EFA-B0EB-4131-8E87-67724EC5D572}"/>
    <dgm:cxn modelId="{F1D09F28-93B6-42BF-866E-F4DC5D4E45C8}" type="presOf" srcId="{A3E0FA4B-DBCA-4D42-9AB8-23DFD5288BDC}" destId="{91486D2D-A63D-4A72-A757-3D4BCA240319}" srcOrd="0" destOrd="0" presId="urn:microsoft.com/office/officeart/2005/8/layout/hierarchy2"/>
    <dgm:cxn modelId="{4DB3CA2E-CD72-4389-9A69-5970C6D318FC}" type="presOf" srcId="{DA7CB97D-1BD2-4719-B582-5059DC4C368B}" destId="{63F74DC8-8D20-4697-BB5B-389A21B83299}" srcOrd="1" destOrd="0" presId="urn:microsoft.com/office/officeart/2005/8/layout/hierarchy2"/>
    <dgm:cxn modelId="{9019863C-8050-4176-8CB2-C8A6EB4509BA}" type="presOf" srcId="{C21D75FA-3067-4C83-A057-8C2C40C8B927}" destId="{124452E1-B094-4A39-B167-EEE15CB87CFE}" srcOrd="0" destOrd="0" presId="urn:microsoft.com/office/officeart/2005/8/layout/hierarchy2"/>
    <dgm:cxn modelId="{B81B8A3D-3ED4-4571-A765-CC0C0CF217A0}" type="presOf" srcId="{88FF5907-7DBE-4A79-8786-1F2B406A5685}" destId="{C344A8EC-B353-46A5-9380-BEEA737242B4}" srcOrd="0" destOrd="0" presId="urn:microsoft.com/office/officeart/2005/8/layout/hierarchy2"/>
    <dgm:cxn modelId="{96BE7464-707E-4121-8395-2BE69FD7D829}" type="presOf" srcId="{66873D7C-A2E4-4B52-9CD1-52D6FBA70C02}" destId="{733857F6-1957-497A-9E30-3932B14F3FDE}" srcOrd="0" destOrd="0" presId="urn:microsoft.com/office/officeart/2005/8/layout/hierarchy2"/>
    <dgm:cxn modelId="{80BE1B45-E56C-4836-ABBE-9A571EBA6A0C}" type="presOf" srcId="{C940EEE0-954D-4981-852B-74676E9304B2}" destId="{71C2060B-3B44-4BB6-974C-2C19FE9668FC}" srcOrd="0" destOrd="0" presId="urn:microsoft.com/office/officeart/2005/8/layout/hierarchy2"/>
    <dgm:cxn modelId="{BE474168-4D69-4769-BA07-38651A539D20}" srcId="{F4859676-B3B3-452C-995F-C3B84528863E}" destId="{18F70293-D018-4A14-B15D-79AD8D743C57}" srcOrd="0" destOrd="0" parTransId="{121BAF74-286C-4D27-8F60-8F57250FB745}" sibTransId="{C8D88519-B9CF-4112-BE3E-F3530A316F0B}"/>
    <dgm:cxn modelId="{9C49E64A-9424-4F7F-A7C6-53381A769C88}" type="presOf" srcId="{6BC65638-0B84-4E20-8997-37B2F3CB687C}" destId="{DD31AB42-4696-4BB3-AD09-F9F86A880945}" srcOrd="1" destOrd="0" presId="urn:microsoft.com/office/officeart/2005/8/layout/hierarchy2"/>
    <dgm:cxn modelId="{294A734E-22A1-456F-B153-2C04A2741DDB}" type="presOf" srcId="{A687EF13-FB21-4E2C-A721-FF336DE0E3D8}" destId="{9FE4AE49-1574-4ED6-A666-D98AC5AA5923}" srcOrd="0" destOrd="0" presId="urn:microsoft.com/office/officeart/2005/8/layout/hierarchy2"/>
    <dgm:cxn modelId="{2C3D5C53-974B-4871-96FB-A6247BFE802B}" type="presOf" srcId="{EEE0DD20-78DF-4EB8-AE10-3E4E94B190EC}" destId="{7BF3162F-5160-4FFA-AA5A-63008701C904}" srcOrd="0" destOrd="0" presId="urn:microsoft.com/office/officeart/2005/8/layout/hierarchy2"/>
    <dgm:cxn modelId="{02E44074-F425-46BB-83DE-64A05BA17B61}" type="presOf" srcId="{A60B349A-709D-425F-8FBC-E204236EDDBB}" destId="{142BCF4F-A8EC-4158-B452-FD5D93A33269}" srcOrd="0" destOrd="0" presId="urn:microsoft.com/office/officeart/2005/8/layout/hierarchy2"/>
    <dgm:cxn modelId="{FD416454-9101-45F6-9D18-DBB28FABDE22}" type="presOf" srcId="{EA49EC6E-85FD-401F-A9D4-57DF5FD7CCC3}" destId="{931F38DC-44B9-408B-995E-F571E09577A7}" srcOrd="1" destOrd="0" presId="urn:microsoft.com/office/officeart/2005/8/layout/hierarchy2"/>
    <dgm:cxn modelId="{B8F24474-4BF1-426A-9575-13C0BA3B74F5}" type="presOf" srcId="{6BC65638-0B84-4E20-8997-37B2F3CB687C}" destId="{1ECD7CAC-18C8-4EA3-8860-D5561DC25334}" srcOrd="0" destOrd="0" presId="urn:microsoft.com/office/officeart/2005/8/layout/hierarchy2"/>
    <dgm:cxn modelId="{EDE6CC7E-4C16-4AC0-8099-AF12A012882E}" type="presOf" srcId="{09BD5217-B7EA-4725-B519-EFE0F59402B8}" destId="{31DBF9FC-5ABC-4BA5-A439-6152BDD0F369}" srcOrd="0" destOrd="0" presId="urn:microsoft.com/office/officeart/2005/8/layout/hierarchy2"/>
    <dgm:cxn modelId="{6F1EAA89-99CB-49F8-A0A9-69F8966E0BD0}" type="presOf" srcId="{F773AA0C-2FF8-4AB5-9390-429415D6E8EB}" destId="{8094A2B0-0365-4070-BDBF-9EB807326AAD}" srcOrd="1" destOrd="0" presId="urn:microsoft.com/office/officeart/2005/8/layout/hierarchy2"/>
    <dgm:cxn modelId="{5DE97E95-2BCA-45A7-914F-65D69D3A3D50}" type="presOf" srcId="{C940EEE0-954D-4981-852B-74676E9304B2}" destId="{69504EC5-36EC-42A9-A403-C8DA3058AB2E}" srcOrd="1" destOrd="0" presId="urn:microsoft.com/office/officeart/2005/8/layout/hierarchy2"/>
    <dgm:cxn modelId="{CFCFF299-152C-4253-A1C5-B5FD2A2B28B2}" type="presOf" srcId="{18F70293-D018-4A14-B15D-79AD8D743C57}" destId="{75754616-0E18-4B79-8109-0421A4B8B962}" srcOrd="0" destOrd="0" presId="urn:microsoft.com/office/officeart/2005/8/layout/hierarchy2"/>
    <dgm:cxn modelId="{84A03C9A-B39D-40D2-B10D-4494644E19C0}" srcId="{88FF5907-7DBE-4A79-8786-1F2B406A5685}" destId="{66873D7C-A2E4-4B52-9CD1-52D6FBA70C02}" srcOrd="1" destOrd="0" parTransId="{EA49EC6E-85FD-401F-A9D4-57DF5FD7CCC3}" sibTransId="{31162BE2-A1A4-45A5-9FAB-508C29BF9FDC}"/>
    <dgm:cxn modelId="{E632939C-4A71-4678-9615-083840FC2792}" srcId="{88FF5907-7DBE-4A79-8786-1F2B406A5685}" destId="{C21D75FA-3067-4C83-A057-8C2C40C8B927}" srcOrd="0" destOrd="0" parTransId="{6BC65638-0B84-4E20-8997-37B2F3CB687C}" sibTransId="{E4CDCB09-6C42-4979-AF95-54F9F0A28392}"/>
    <dgm:cxn modelId="{7F09379E-F1EC-413F-933E-F1BFD40C5BBE}" type="presOf" srcId="{EEE0DD20-78DF-4EB8-AE10-3E4E94B190EC}" destId="{88374A71-95DA-4FCC-88DA-330D480DD6EF}" srcOrd="1" destOrd="0" presId="urn:microsoft.com/office/officeart/2005/8/layout/hierarchy2"/>
    <dgm:cxn modelId="{3202AFA7-EC1F-4888-8F7A-248AC9DB9999}" type="presOf" srcId="{7CB75A7C-B2EC-46A6-8F2C-65C99FAF8E8F}" destId="{562A55A6-F6C6-4869-A874-3EA2067C5C61}" srcOrd="1" destOrd="0" presId="urn:microsoft.com/office/officeart/2005/8/layout/hierarchy2"/>
    <dgm:cxn modelId="{A72071C6-FCB9-43D1-8481-8920D478E87A}" type="presOf" srcId="{A87FA586-808F-4478-8A77-162B2CF89C65}" destId="{BB6C06F0-8B2B-4A28-9067-F9644E8BD7D6}" srcOrd="0" destOrd="0" presId="urn:microsoft.com/office/officeart/2005/8/layout/hierarchy2"/>
    <dgm:cxn modelId="{B752DFC6-FE12-4794-8280-F58112F2BBBA}" type="presOf" srcId="{F4859676-B3B3-452C-995F-C3B84528863E}" destId="{9DE242B3-8B72-4F38-B21B-66E8A2FAC2BC}" srcOrd="0" destOrd="0" presId="urn:microsoft.com/office/officeart/2005/8/layout/hierarchy2"/>
    <dgm:cxn modelId="{D3C157D0-DB78-4D4F-B444-3E714D61033D}" type="presOf" srcId="{F773AA0C-2FF8-4AB5-9390-429415D6E8EB}" destId="{1E07B0AB-665E-4F8C-B4F2-1A10C69A30FA}" srcOrd="0" destOrd="0" presId="urn:microsoft.com/office/officeart/2005/8/layout/hierarchy2"/>
    <dgm:cxn modelId="{F9183ED4-9715-470D-B8CC-32B5C0A29CF6}" srcId="{18F70293-D018-4A14-B15D-79AD8D743C57}" destId="{A3E0FA4B-DBCA-4D42-9AB8-23DFD5288BDC}" srcOrd="2" destOrd="0" parTransId="{A687EF13-FB21-4E2C-A721-FF336DE0E3D8}" sibTransId="{9206FA32-9738-4DD6-AE2E-18F8D61C9305}"/>
    <dgm:cxn modelId="{B4551AE1-45DB-4D1C-A7D1-8A15B1534A2F}" srcId="{18F70293-D018-4A14-B15D-79AD8D743C57}" destId="{88FF5907-7DBE-4A79-8786-1F2B406A5685}" srcOrd="0" destOrd="0" parTransId="{F773AA0C-2FF8-4AB5-9390-429415D6E8EB}" sibTransId="{A21DE38A-BC5D-4791-9063-D2519B54418E}"/>
    <dgm:cxn modelId="{DD433DE7-C293-4B1B-A6BB-07E2E46456BF}" srcId="{A3E0FA4B-DBCA-4D42-9AB8-23DFD5288BDC}" destId="{A87FA586-808F-4478-8A77-162B2CF89C65}" srcOrd="0" destOrd="0" parTransId="{C940EEE0-954D-4981-852B-74676E9304B2}" sibTransId="{ED0C9E0F-1D15-48CB-B4EC-D72AEC508805}"/>
    <dgm:cxn modelId="{838583EB-3D87-4949-A352-A04DF609FDA9}" type="presOf" srcId="{A687EF13-FB21-4E2C-A721-FF336DE0E3D8}" destId="{BEFC5B88-7B42-4DEE-ACC2-86A391B79629}" srcOrd="1" destOrd="0" presId="urn:microsoft.com/office/officeart/2005/8/layout/hierarchy2"/>
    <dgm:cxn modelId="{9C49B8EC-523D-4C0C-80C0-43802EDCA361}" type="presOf" srcId="{7CB75A7C-B2EC-46A6-8F2C-65C99FAF8E8F}" destId="{D1B546EA-9D81-4FB3-B894-BB2BDE6B20DD}" srcOrd="0" destOrd="0" presId="urn:microsoft.com/office/officeart/2005/8/layout/hierarchy2"/>
    <dgm:cxn modelId="{9011F0FF-FA49-419A-87FB-E3447D392D30}" type="presOf" srcId="{EA49EC6E-85FD-401F-A9D4-57DF5FD7CCC3}" destId="{948628AF-F7B5-45F0-8AFE-A343A5F75ED6}" srcOrd="0" destOrd="0" presId="urn:microsoft.com/office/officeart/2005/8/layout/hierarchy2"/>
    <dgm:cxn modelId="{BB115D55-7D80-48C9-AF8A-786D9C60C934}" type="presParOf" srcId="{9DE242B3-8B72-4F38-B21B-66E8A2FAC2BC}" destId="{A6AC2EC4-06F1-4A1A-AB57-CD538D041D46}" srcOrd="0" destOrd="0" presId="urn:microsoft.com/office/officeart/2005/8/layout/hierarchy2"/>
    <dgm:cxn modelId="{2E6454CD-843D-4F74-BD4A-33B3B65585C4}" type="presParOf" srcId="{A6AC2EC4-06F1-4A1A-AB57-CD538D041D46}" destId="{75754616-0E18-4B79-8109-0421A4B8B962}" srcOrd="0" destOrd="0" presId="urn:microsoft.com/office/officeart/2005/8/layout/hierarchy2"/>
    <dgm:cxn modelId="{041FDA93-0094-409F-8891-242B9A58E5D4}" type="presParOf" srcId="{A6AC2EC4-06F1-4A1A-AB57-CD538D041D46}" destId="{93C4140D-46AC-403B-A6F5-7B196C63F983}" srcOrd="1" destOrd="0" presId="urn:microsoft.com/office/officeart/2005/8/layout/hierarchy2"/>
    <dgm:cxn modelId="{E25377E9-CAA1-459C-BF07-E80C7EA0BE69}" type="presParOf" srcId="{93C4140D-46AC-403B-A6F5-7B196C63F983}" destId="{1E07B0AB-665E-4F8C-B4F2-1A10C69A30FA}" srcOrd="0" destOrd="0" presId="urn:microsoft.com/office/officeart/2005/8/layout/hierarchy2"/>
    <dgm:cxn modelId="{08E28CD8-1B6D-49BC-9707-FE259D4851EE}" type="presParOf" srcId="{1E07B0AB-665E-4F8C-B4F2-1A10C69A30FA}" destId="{8094A2B0-0365-4070-BDBF-9EB807326AAD}" srcOrd="0" destOrd="0" presId="urn:microsoft.com/office/officeart/2005/8/layout/hierarchy2"/>
    <dgm:cxn modelId="{2990EFC8-4D16-4887-8EAA-A7953F078AFD}" type="presParOf" srcId="{93C4140D-46AC-403B-A6F5-7B196C63F983}" destId="{9FBA4E87-FFEC-4A10-A7FB-468EAE4C7E5A}" srcOrd="1" destOrd="0" presId="urn:microsoft.com/office/officeart/2005/8/layout/hierarchy2"/>
    <dgm:cxn modelId="{0BD579D1-5F2E-4358-B420-6425D7BFA2C1}" type="presParOf" srcId="{9FBA4E87-FFEC-4A10-A7FB-468EAE4C7E5A}" destId="{C344A8EC-B353-46A5-9380-BEEA737242B4}" srcOrd="0" destOrd="0" presId="urn:microsoft.com/office/officeart/2005/8/layout/hierarchy2"/>
    <dgm:cxn modelId="{67A31184-DEDE-4E2D-9731-6A535F6F4905}" type="presParOf" srcId="{9FBA4E87-FFEC-4A10-A7FB-468EAE4C7E5A}" destId="{59E7BC84-EC52-42EE-8D6E-2F5CD43EB72A}" srcOrd="1" destOrd="0" presId="urn:microsoft.com/office/officeart/2005/8/layout/hierarchy2"/>
    <dgm:cxn modelId="{E5BA2CE2-A43C-4AA1-897E-2C84418CB640}" type="presParOf" srcId="{59E7BC84-EC52-42EE-8D6E-2F5CD43EB72A}" destId="{1ECD7CAC-18C8-4EA3-8860-D5561DC25334}" srcOrd="0" destOrd="0" presId="urn:microsoft.com/office/officeart/2005/8/layout/hierarchy2"/>
    <dgm:cxn modelId="{D55B7E22-04F0-480A-8305-53F9331D67F0}" type="presParOf" srcId="{1ECD7CAC-18C8-4EA3-8860-D5561DC25334}" destId="{DD31AB42-4696-4BB3-AD09-F9F86A880945}" srcOrd="0" destOrd="0" presId="urn:microsoft.com/office/officeart/2005/8/layout/hierarchy2"/>
    <dgm:cxn modelId="{CC1BF47E-8013-407F-990A-0D902EF41B70}" type="presParOf" srcId="{59E7BC84-EC52-42EE-8D6E-2F5CD43EB72A}" destId="{F3E1D816-AFF2-4081-B17B-C64097CE3D94}" srcOrd="1" destOrd="0" presId="urn:microsoft.com/office/officeart/2005/8/layout/hierarchy2"/>
    <dgm:cxn modelId="{40BE31A7-7182-4124-BCC8-9D4132EACD07}" type="presParOf" srcId="{F3E1D816-AFF2-4081-B17B-C64097CE3D94}" destId="{124452E1-B094-4A39-B167-EEE15CB87CFE}" srcOrd="0" destOrd="0" presId="urn:microsoft.com/office/officeart/2005/8/layout/hierarchy2"/>
    <dgm:cxn modelId="{F2CBB52B-060C-4B04-8E59-20F30B0A940C}" type="presParOf" srcId="{F3E1D816-AFF2-4081-B17B-C64097CE3D94}" destId="{B8579E8A-B869-4F6D-843C-495D87F5E49A}" srcOrd="1" destOrd="0" presId="urn:microsoft.com/office/officeart/2005/8/layout/hierarchy2"/>
    <dgm:cxn modelId="{9EC172A6-901D-47EF-95B4-631C89DC75BA}" type="presParOf" srcId="{59E7BC84-EC52-42EE-8D6E-2F5CD43EB72A}" destId="{948628AF-F7B5-45F0-8AFE-A343A5F75ED6}" srcOrd="2" destOrd="0" presId="urn:microsoft.com/office/officeart/2005/8/layout/hierarchy2"/>
    <dgm:cxn modelId="{0AAD58F4-8699-4687-88C0-4E0FAE40A04E}" type="presParOf" srcId="{948628AF-F7B5-45F0-8AFE-A343A5F75ED6}" destId="{931F38DC-44B9-408B-995E-F571E09577A7}" srcOrd="0" destOrd="0" presId="urn:microsoft.com/office/officeart/2005/8/layout/hierarchy2"/>
    <dgm:cxn modelId="{A70B483B-2873-4CD1-93A2-377F6B2DD747}" type="presParOf" srcId="{59E7BC84-EC52-42EE-8D6E-2F5CD43EB72A}" destId="{A8B7FC0A-06DC-4B5D-ABDE-6E4D4B7BD39D}" srcOrd="3" destOrd="0" presId="urn:microsoft.com/office/officeart/2005/8/layout/hierarchy2"/>
    <dgm:cxn modelId="{C79C08BB-DDC3-4C7F-A480-15B223EE3941}" type="presParOf" srcId="{A8B7FC0A-06DC-4B5D-ABDE-6E4D4B7BD39D}" destId="{733857F6-1957-497A-9E30-3932B14F3FDE}" srcOrd="0" destOrd="0" presId="urn:microsoft.com/office/officeart/2005/8/layout/hierarchy2"/>
    <dgm:cxn modelId="{C0354837-44EF-452B-AB7B-4DC30469A03C}" type="presParOf" srcId="{A8B7FC0A-06DC-4B5D-ABDE-6E4D4B7BD39D}" destId="{D1375A32-97AC-41EF-9B03-FA79C92E038C}" srcOrd="1" destOrd="0" presId="urn:microsoft.com/office/officeart/2005/8/layout/hierarchy2"/>
    <dgm:cxn modelId="{02961A55-DD16-44FF-B81F-BEC2536D618A}" type="presParOf" srcId="{93C4140D-46AC-403B-A6F5-7B196C63F983}" destId="{D1B546EA-9D81-4FB3-B894-BB2BDE6B20DD}" srcOrd="2" destOrd="0" presId="urn:microsoft.com/office/officeart/2005/8/layout/hierarchy2"/>
    <dgm:cxn modelId="{D53E92E8-34C6-42AF-8E8E-8C091B6AB9E6}" type="presParOf" srcId="{D1B546EA-9D81-4FB3-B894-BB2BDE6B20DD}" destId="{562A55A6-F6C6-4869-A874-3EA2067C5C61}" srcOrd="0" destOrd="0" presId="urn:microsoft.com/office/officeart/2005/8/layout/hierarchy2"/>
    <dgm:cxn modelId="{CCDA6FC4-9812-4239-92BE-096C6105A654}" type="presParOf" srcId="{93C4140D-46AC-403B-A6F5-7B196C63F983}" destId="{E9827D44-1D41-4FE9-8877-4F9B23336D81}" srcOrd="3" destOrd="0" presId="urn:microsoft.com/office/officeart/2005/8/layout/hierarchy2"/>
    <dgm:cxn modelId="{DD92A552-809B-4930-91D8-7BC525758137}" type="presParOf" srcId="{E9827D44-1D41-4FE9-8877-4F9B23336D81}" destId="{31DBF9FC-5ABC-4BA5-A439-6152BDD0F369}" srcOrd="0" destOrd="0" presId="urn:microsoft.com/office/officeart/2005/8/layout/hierarchy2"/>
    <dgm:cxn modelId="{7F22778F-4B15-4FD8-A3EC-E31CDF786543}" type="presParOf" srcId="{E9827D44-1D41-4FE9-8877-4F9B23336D81}" destId="{DB6DBE7A-9BD7-4AA7-A149-E9DC42116C2C}" srcOrd="1" destOrd="0" presId="urn:microsoft.com/office/officeart/2005/8/layout/hierarchy2"/>
    <dgm:cxn modelId="{2C97BB59-0427-43D0-AF97-55E273BC3C6E}" type="presParOf" srcId="{93C4140D-46AC-403B-A6F5-7B196C63F983}" destId="{9FE4AE49-1574-4ED6-A666-D98AC5AA5923}" srcOrd="4" destOrd="0" presId="urn:microsoft.com/office/officeart/2005/8/layout/hierarchy2"/>
    <dgm:cxn modelId="{103F9F88-10B4-4396-9A5B-4C7F1080A50C}" type="presParOf" srcId="{9FE4AE49-1574-4ED6-A666-D98AC5AA5923}" destId="{BEFC5B88-7B42-4DEE-ACC2-86A391B79629}" srcOrd="0" destOrd="0" presId="urn:microsoft.com/office/officeart/2005/8/layout/hierarchy2"/>
    <dgm:cxn modelId="{D1BB687C-BF6F-401C-AD33-4880CA0B4DE4}" type="presParOf" srcId="{93C4140D-46AC-403B-A6F5-7B196C63F983}" destId="{B97A1AAB-D6F0-4602-BC70-561E5892E796}" srcOrd="5" destOrd="0" presId="urn:microsoft.com/office/officeart/2005/8/layout/hierarchy2"/>
    <dgm:cxn modelId="{03D679B4-98EF-4B48-B0E0-1958D324DBF5}" type="presParOf" srcId="{B97A1AAB-D6F0-4602-BC70-561E5892E796}" destId="{91486D2D-A63D-4A72-A757-3D4BCA240319}" srcOrd="0" destOrd="0" presId="urn:microsoft.com/office/officeart/2005/8/layout/hierarchy2"/>
    <dgm:cxn modelId="{76418A11-F714-4EBE-948E-7D523153D7F5}" type="presParOf" srcId="{B97A1AAB-D6F0-4602-BC70-561E5892E796}" destId="{C39E0542-82D5-4D18-AD68-166C5558EDF0}" srcOrd="1" destOrd="0" presId="urn:microsoft.com/office/officeart/2005/8/layout/hierarchy2"/>
    <dgm:cxn modelId="{C0C7AC17-4290-4F91-871E-DF2CC2727640}" type="presParOf" srcId="{C39E0542-82D5-4D18-AD68-166C5558EDF0}" destId="{71C2060B-3B44-4BB6-974C-2C19FE9668FC}" srcOrd="0" destOrd="0" presId="urn:microsoft.com/office/officeart/2005/8/layout/hierarchy2"/>
    <dgm:cxn modelId="{A7F2564D-CF4D-4D7F-9CD3-E67794993691}" type="presParOf" srcId="{71C2060B-3B44-4BB6-974C-2C19FE9668FC}" destId="{69504EC5-36EC-42A9-A403-C8DA3058AB2E}" srcOrd="0" destOrd="0" presId="urn:microsoft.com/office/officeart/2005/8/layout/hierarchy2"/>
    <dgm:cxn modelId="{FEB42346-C29F-46D7-BC74-ADE113258902}" type="presParOf" srcId="{C39E0542-82D5-4D18-AD68-166C5558EDF0}" destId="{BC919CA7-0739-481E-9D82-489C9279D75B}" srcOrd="1" destOrd="0" presId="urn:microsoft.com/office/officeart/2005/8/layout/hierarchy2"/>
    <dgm:cxn modelId="{00C97FD8-102C-48AC-AE4E-E6B20AF44F31}" type="presParOf" srcId="{BC919CA7-0739-481E-9D82-489C9279D75B}" destId="{BB6C06F0-8B2B-4A28-9067-F9644E8BD7D6}" srcOrd="0" destOrd="0" presId="urn:microsoft.com/office/officeart/2005/8/layout/hierarchy2"/>
    <dgm:cxn modelId="{F2C53871-1F9E-4084-ADAD-01C3210812C2}" type="presParOf" srcId="{BC919CA7-0739-481E-9D82-489C9279D75B}" destId="{1DFCA645-00F9-4052-BF40-558C2512FF6B}" srcOrd="1" destOrd="0" presId="urn:microsoft.com/office/officeart/2005/8/layout/hierarchy2"/>
    <dgm:cxn modelId="{D785562B-8144-40C9-B2D5-D5FC0A32C1AA}" type="presParOf" srcId="{C39E0542-82D5-4D18-AD68-166C5558EDF0}" destId="{39115DE5-CDD6-43AA-A89E-2D5665CD3C8A}" srcOrd="2" destOrd="0" presId="urn:microsoft.com/office/officeart/2005/8/layout/hierarchy2"/>
    <dgm:cxn modelId="{305BBBA0-7C26-42EB-9773-42649488B84B}" type="presParOf" srcId="{39115DE5-CDD6-43AA-A89E-2D5665CD3C8A}" destId="{63F74DC8-8D20-4697-BB5B-389A21B83299}" srcOrd="0" destOrd="0" presId="urn:microsoft.com/office/officeart/2005/8/layout/hierarchy2"/>
    <dgm:cxn modelId="{10EB0B50-2AF6-484B-BA4D-B1116DF53774}" type="presParOf" srcId="{C39E0542-82D5-4D18-AD68-166C5558EDF0}" destId="{D39EACB3-D170-4E93-9227-B7828FD43FC8}" srcOrd="3" destOrd="0" presId="urn:microsoft.com/office/officeart/2005/8/layout/hierarchy2"/>
    <dgm:cxn modelId="{530E032C-371E-460A-A700-AC2A9C555A25}" type="presParOf" srcId="{D39EACB3-D170-4E93-9227-B7828FD43FC8}" destId="{142BCF4F-A8EC-4158-B452-FD5D93A33269}" srcOrd="0" destOrd="0" presId="urn:microsoft.com/office/officeart/2005/8/layout/hierarchy2"/>
    <dgm:cxn modelId="{852ACC88-C301-48B9-AA53-E65852C3167F}" type="presParOf" srcId="{D39EACB3-D170-4E93-9227-B7828FD43FC8}" destId="{40276C33-FFA9-4BC7-90D1-02EE364AB6F2}" srcOrd="1" destOrd="0" presId="urn:microsoft.com/office/officeart/2005/8/layout/hierarchy2"/>
    <dgm:cxn modelId="{7554076D-6C5A-43BB-8229-5C8C34EB23C4}" type="presParOf" srcId="{C39E0542-82D5-4D18-AD68-166C5558EDF0}" destId="{7BF3162F-5160-4FFA-AA5A-63008701C904}" srcOrd="4" destOrd="0" presId="urn:microsoft.com/office/officeart/2005/8/layout/hierarchy2"/>
    <dgm:cxn modelId="{54F25708-0534-405E-ADAA-EED5DE87DDF8}" type="presParOf" srcId="{7BF3162F-5160-4FFA-AA5A-63008701C904}" destId="{88374A71-95DA-4FCC-88DA-330D480DD6EF}" srcOrd="0" destOrd="0" presId="urn:microsoft.com/office/officeart/2005/8/layout/hierarchy2"/>
    <dgm:cxn modelId="{C4CDDECD-A9CB-4B44-AD32-BC565C249061}" type="presParOf" srcId="{C39E0542-82D5-4D18-AD68-166C5558EDF0}" destId="{BD7E5764-E736-4D2B-A9F2-C6867B10A3D5}" srcOrd="5" destOrd="0" presId="urn:microsoft.com/office/officeart/2005/8/layout/hierarchy2"/>
    <dgm:cxn modelId="{6571B371-52B9-4010-BA9C-B91C7C78B060}" type="presParOf" srcId="{BD7E5764-E736-4D2B-A9F2-C6867B10A3D5}" destId="{400BB14A-B9FA-428C-9879-F2FE38587DCB}" srcOrd="0" destOrd="0" presId="urn:microsoft.com/office/officeart/2005/8/layout/hierarchy2"/>
    <dgm:cxn modelId="{A23C0A4A-863C-4880-9C0F-075DAE1E01A6}" type="presParOf" srcId="{BD7E5764-E736-4D2B-A9F2-C6867B10A3D5}" destId="{EE9022B0-423A-4F75-BF6C-843745149B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06FAFB-36DA-4FF7-B1C2-E4D74D5144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094474A-25D5-4AF1-9571-9086F8ABE58E}">
      <dgm:prSet phldrT="[Text]"/>
      <dgm:spPr/>
      <dgm:t>
        <a:bodyPr/>
        <a:lstStyle/>
        <a:p>
          <a:r>
            <a:rPr lang="en-US" dirty="0"/>
            <a:t>ICG OnLine</a:t>
          </a:r>
        </a:p>
        <a:p>
          <a:r>
            <a:rPr lang="en-US" dirty="0"/>
            <a:t>Email &amp; Communication</a:t>
          </a:r>
        </a:p>
      </dgm:t>
    </dgm:pt>
    <dgm:pt modelId="{A8349186-3A97-4525-BEFF-98E1507EEE6A}" type="parTrans" cxnId="{449AD72E-0705-48DE-9A0A-C6AD0812FBC8}">
      <dgm:prSet/>
      <dgm:spPr/>
      <dgm:t>
        <a:bodyPr/>
        <a:lstStyle/>
        <a:p>
          <a:endParaRPr lang="en-US"/>
        </a:p>
      </dgm:t>
    </dgm:pt>
    <dgm:pt modelId="{C23D46CE-ABB7-4B40-ADED-76BEC64DF330}" type="sibTrans" cxnId="{449AD72E-0705-48DE-9A0A-C6AD0812FBC8}">
      <dgm:prSet/>
      <dgm:spPr/>
      <dgm:t>
        <a:bodyPr/>
        <a:lstStyle/>
        <a:p>
          <a:endParaRPr lang="en-US"/>
        </a:p>
      </dgm:t>
    </dgm:pt>
    <dgm:pt modelId="{9D5695E7-5F2A-48FA-9617-53F63D9953AD}">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a:t>Create a </a:t>
          </a:r>
          <a:r>
            <a:rPr lang="en-US" dirty="0" err="1"/>
            <a:t>ListServe</a:t>
          </a:r>
          <a:r>
            <a:rPr lang="en-US" dirty="0"/>
            <a:t> on ICG Domain</a:t>
          </a:r>
        </a:p>
      </dgm:t>
    </dgm:pt>
    <dgm:pt modelId="{D2379385-99F0-4777-88CB-329C7918D0BC}" type="parTrans" cxnId="{8C57A953-D248-4A04-8FF2-8348A9FB6D5D}">
      <dgm:prSet/>
      <dgm:spPr/>
      <dgm:t>
        <a:bodyPr/>
        <a:lstStyle/>
        <a:p>
          <a:endParaRPr lang="en-US"/>
        </a:p>
      </dgm:t>
    </dgm:pt>
    <dgm:pt modelId="{ADA50E70-9A8C-431E-A629-5AE6DB1C7873}" type="sibTrans" cxnId="{8C57A953-D248-4A04-8FF2-8348A9FB6D5D}">
      <dgm:prSet/>
      <dgm:spPr/>
      <dgm:t>
        <a:bodyPr/>
        <a:lstStyle/>
        <a:p>
          <a:endParaRPr lang="en-US"/>
        </a:p>
      </dgm:t>
    </dgm:pt>
    <dgm:pt modelId="{ECE39B77-4FC5-4FC0-8BF5-9F37E16CCE34}">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Host ICG Voting &amp; Surveys on Members Portal</a:t>
          </a:r>
        </a:p>
      </dgm:t>
    </dgm:pt>
    <dgm:pt modelId="{9ECF14B9-37DF-4C89-8345-B6268169E6EC}" type="parTrans" cxnId="{369CF882-3E3C-46A9-BA3E-683757C9B8C8}">
      <dgm:prSet/>
      <dgm:spPr/>
      <dgm:t>
        <a:bodyPr/>
        <a:lstStyle/>
        <a:p>
          <a:endParaRPr lang="en-US"/>
        </a:p>
      </dgm:t>
    </dgm:pt>
    <dgm:pt modelId="{0D2BE040-1D62-494E-AEB1-42C9CA137007}" type="sibTrans" cxnId="{369CF882-3E3C-46A9-BA3E-683757C9B8C8}">
      <dgm:prSet/>
      <dgm:spPr/>
      <dgm:t>
        <a:bodyPr/>
        <a:lstStyle/>
        <a:p>
          <a:endParaRPr lang="en-US"/>
        </a:p>
      </dgm:t>
    </dgm:pt>
    <dgm:pt modelId="{65A24652-B875-4188-85B6-EE31651B5A6B}">
      <dgm:prSet phldrT="[Text]"/>
      <dgm:spPr/>
      <dgm:t>
        <a:bodyPr/>
        <a:lstStyle/>
        <a:p>
          <a:r>
            <a:rPr lang="en-US" dirty="0"/>
            <a:t>ICG OnLine</a:t>
          </a:r>
        </a:p>
        <a:p>
          <a:r>
            <a:rPr lang="en-US" dirty="0"/>
            <a:t>Member &amp; Chapter DB</a:t>
          </a:r>
        </a:p>
      </dgm:t>
    </dgm:pt>
    <dgm:pt modelId="{878B828F-ED51-4615-BF54-DC3531B67B7D}" type="parTrans" cxnId="{843FDF76-6EBA-4049-B355-B3AD3F1BA86E}">
      <dgm:prSet/>
      <dgm:spPr/>
      <dgm:t>
        <a:bodyPr/>
        <a:lstStyle/>
        <a:p>
          <a:endParaRPr lang="en-US"/>
        </a:p>
      </dgm:t>
    </dgm:pt>
    <dgm:pt modelId="{B0E7959A-A886-4D4B-B1F2-A0D75F88B8C1}" type="sibTrans" cxnId="{843FDF76-6EBA-4049-B355-B3AD3F1BA86E}">
      <dgm:prSet/>
      <dgm:spPr/>
      <dgm:t>
        <a:bodyPr/>
        <a:lstStyle/>
        <a:p>
          <a:endParaRPr lang="en-US"/>
        </a:p>
      </dgm:t>
    </dgm:pt>
    <dgm:pt modelId="{AB3F57DF-DB6F-43F1-B3AE-7FB79DE8CD18}">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a:t>Allow members to control their membership info &amp; pay dues online</a:t>
          </a:r>
        </a:p>
      </dgm:t>
    </dgm:pt>
    <dgm:pt modelId="{C6A4D003-2343-4BC7-BFC1-414855BC7D82}" type="parTrans" cxnId="{2CB9EDFC-A73C-44E7-A63A-09690DA0A5B3}">
      <dgm:prSet/>
      <dgm:spPr/>
      <dgm:t>
        <a:bodyPr/>
        <a:lstStyle/>
        <a:p>
          <a:endParaRPr lang="en-US"/>
        </a:p>
      </dgm:t>
    </dgm:pt>
    <dgm:pt modelId="{105F0580-ED9C-4ECB-8E80-2EF962B0D0F8}" type="sibTrans" cxnId="{2CB9EDFC-A73C-44E7-A63A-09690DA0A5B3}">
      <dgm:prSet/>
      <dgm:spPr/>
      <dgm:t>
        <a:bodyPr/>
        <a:lstStyle/>
        <a:p>
          <a:endParaRPr lang="en-US"/>
        </a:p>
      </dgm:t>
    </dgm:pt>
    <dgm:pt modelId="{EF6045A7-0D23-44AE-954D-12023AE69BCC}">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a:t>Allow Chapters to submit reports &amp; payments and request reimbursements online</a:t>
          </a:r>
        </a:p>
      </dgm:t>
    </dgm:pt>
    <dgm:pt modelId="{FD44BD8C-08B0-4D84-8CDD-33243DF4F73E}" type="parTrans" cxnId="{56F2ECD8-FD52-476A-A159-596471B8497D}">
      <dgm:prSet/>
      <dgm:spPr/>
      <dgm:t>
        <a:bodyPr/>
        <a:lstStyle/>
        <a:p>
          <a:endParaRPr lang="en-US"/>
        </a:p>
      </dgm:t>
    </dgm:pt>
    <dgm:pt modelId="{D833BC94-F641-4B15-B27F-3651ABB02099}" type="sibTrans" cxnId="{56F2ECD8-FD52-476A-A159-596471B8497D}">
      <dgm:prSet/>
      <dgm:spPr/>
      <dgm:t>
        <a:bodyPr/>
        <a:lstStyle/>
        <a:p>
          <a:endParaRPr lang="en-US"/>
        </a:p>
      </dgm:t>
    </dgm:pt>
    <dgm:pt modelId="{DCBC29CF-B53E-4D6A-B6A9-D4FCAF567A8C}" type="pres">
      <dgm:prSet presAssocID="{6F06FAFB-36DA-4FF7-B1C2-E4D74D51440B}" presName="theList" presStyleCnt="0">
        <dgm:presLayoutVars>
          <dgm:dir/>
          <dgm:animLvl val="lvl"/>
          <dgm:resizeHandles val="exact"/>
        </dgm:presLayoutVars>
      </dgm:prSet>
      <dgm:spPr/>
    </dgm:pt>
    <dgm:pt modelId="{5DAEDA99-3C54-4807-84AA-3712047AD44A}" type="pres">
      <dgm:prSet presAssocID="{1094474A-25D5-4AF1-9571-9086F8ABE58E}" presName="compNode" presStyleCnt="0"/>
      <dgm:spPr/>
    </dgm:pt>
    <dgm:pt modelId="{91BD01F7-2440-4468-8980-B2B070925C78}" type="pres">
      <dgm:prSet presAssocID="{1094474A-25D5-4AF1-9571-9086F8ABE58E}" presName="aNode" presStyleLbl="bgShp" presStyleIdx="0" presStyleCnt="2" custLinFactNeighborX="-4182" custLinFactNeighborY="-3358"/>
      <dgm:spPr/>
    </dgm:pt>
    <dgm:pt modelId="{1AE75F56-D4D4-403B-A757-09EF82CAA620}" type="pres">
      <dgm:prSet presAssocID="{1094474A-25D5-4AF1-9571-9086F8ABE58E}" presName="textNode" presStyleLbl="bgShp" presStyleIdx="0" presStyleCnt="2"/>
      <dgm:spPr/>
    </dgm:pt>
    <dgm:pt modelId="{CB12F039-D275-4911-9E01-30D9C6FFFC12}" type="pres">
      <dgm:prSet presAssocID="{1094474A-25D5-4AF1-9571-9086F8ABE58E}" presName="compChildNode" presStyleCnt="0"/>
      <dgm:spPr/>
    </dgm:pt>
    <dgm:pt modelId="{945D7DAC-C9D7-4D4E-9F9B-2212A7BAFE96}" type="pres">
      <dgm:prSet presAssocID="{1094474A-25D5-4AF1-9571-9086F8ABE58E}" presName="theInnerList" presStyleCnt="0"/>
      <dgm:spPr/>
    </dgm:pt>
    <dgm:pt modelId="{DCDC7EF3-1A38-4C6C-A70E-7864AC4D8549}" type="pres">
      <dgm:prSet presAssocID="{9D5695E7-5F2A-48FA-9617-53F63D9953AD}" presName="childNode" presStyleLbl="node1" presStyleIdx="0" presStyleCnt="4">
        <dgm:presLayoutVars>
          <dgm:bulletEnabled val="1"/>
        </dgm:presLayoutVars>
      </dgm:prSet>
      <dgm:spPr/>
    </dgm:pt>
    <dgm:pt modelId="{3971714A-FB87-4B27-9326-B837D542DC58}" type="pres">
      <dgm:prSet presAssocID="{9D5695E7-5F2A-48FA-9617-53F63D9953AD}" presName="aSpace2" presStyleCnt="0"/>
      <dgm:spPr/>
    </dgm:pt>
    <dgm:pt modelId="{A231A8DD-ADA6-4BFB-8157-A14A38337B94}" type="pres">
      <dgm:prSet presAssocID="{ECE39B77-4FC5-4FC0-8BF5-9F37E16CCE34}" presName="childNode" presStyleLbl="node1" presStyleIdx="1" presStyleCnt="4">
        <dgm:presLayoutVars>
          <dgm:bulletEnabled val="1"/>
        </dgm:presLayoutVars>
      </dgm:prSet>
      <dgm:spPr/>
    </dgm:pt>
    <dgm:pt modelId="{0C8D80AD-6C61-4B7E-A6B9-BB28C140CAFC}" type="pres">
      <dgm:prSet presAssocID="{1094474A-25D5-4AF1-9571-9086F8ABE58E}" presName="aSpace" presStyleCnt="0"/>
      <dgm:spPr/>
    </dgm:pt>
    <dgm:pt modelId="{A9F5F218-5104-4CA5-B6B7-E75CF531E0B5}" type="pres">
      <dgm:prSet presAssocID="{65A24652-B875-4188-85B6-EE31651B5A6B}" presName="compNode" presStyleCnt="0"/>
      <dgm:spPr/>
    </dgm:pt>
    <dgm:pt modelId="{D5DDA090-236F-45AF-8244-892972106B9C}" type="pres">
      <dgm:prSet presAssocID="{65A24652-B875-4188-85B6-EE31651B5A6B}" presName="aNode" presStyleLbl="bgShp" presStyleIdx="1" presStyleCnt="2"/>
      <dgm:spPr/>
    </dgm:pt>
    <dgm:pt modelId="{F8BFE6C3-DE4C-4E2F-849A-8E9DDA2CC546}" type="pres">
      <dgm:prSet presAssocID="{65A24652-B875-4188-85B6-EE31651B5A6B}" presName="textNode" presStyleLbl="bgShp" presStyleIdx="1" presStyleCnt="2"/>
      <dgm:spPr/>
    </dgm:pt>
    <dgm:pt modelId="{A095A811-1EDF-462F-99A9-6F1F42ED6BD2}" type="pres">
      <dgm:prSet presAssocID="{65A24652-B875-4188-85B6-EE31651B5A6B}" presName="compChildNode" presStyleCnt="0"/>
      <dgm:spPr/>
    </dgm:pt>
    <dgm:pt modelId="{66D256B8-09A5-4A2D-964E-961740977000}" type="pres">
      <dgm:prSet presAssocID="{65A24652-B875-4188-85B6-EE31651B5A6B}" presName="theInnerList" presStyleCnt="0"/>
      <dgm:spPr/>
    </dgm:pt>
    <dgm:pt modelId="{5707E3FE-4EE2-4E61-87F0-F86777A3073A}" type="pres">
      <dgm:prSet presAssocID="{AB3F57DF-DB6F-43F1-B3AE-7FB79DE8CD18}" presName="childNode" presStyleLbl="node1" presStyleIdx="2" presStyleCnt="4">
        <dgm:presLayoutVars>
          <dgm:bulletEnabled val="1"/>
        </dgm:presLayoutVars>
      </dgm:prSet>
      <dgm:spPr/>
    </dgm:pt>
    <dgm:pt modelId="{D7DF3DE3-7E17-4348-85D8-FD2CDD58B7BD}" type="pres">
      <dgm:prSet presAssocID="{AB3F57DF-DB6F-43F1-B3AE-7FB79DE8CD18}" presName="aSpace2" presStyleCnt="0"/>
      <dgm:spPr/>
    </dgm:pt>
    <dgm:pt modelId="{644CDC03-1CB8-455C-B06F-3C25DA87AB20}" type="pres">
      <dgm:prSet presAssocID="{EF6045A7-0D23-44AE-954D-12023AE69BCC}" presName="childNode" presStyleLbl="node1" presStyleIdx="3" presStyleCnt="4">
        <dgm:presLayoutVars>
          <dgm:bulletEnabled val="1"/>
        </dgm:presLayoutVars>
      </dgm:prSet>
      <dgm:spPr/>
    </dgm:pt>
  </dgm:ptLst>
  <dgm:cxnLst>
    <dgm:cxn modelId="{A49B710C-4438-4E82-AD7C-F2F42EC50C92}" type="presOf" srcId="{AB3F57DF-DB6F-43F1-B3AE-7FB79DE8CD18}" destId="{5707E3FE-4EE2-4E61-87F0-F86777A3073A}" srcOrd="0" destOrd="0" presId="urn:microsoft.com/office/officeart/2005/8/layout/lProcess2"/>
    <dgm:cxn modelId="{DF4E6A0E-E905-4D88-94A3-43D9E8E57565}" type="presOf" srcId="{1094474A-25D5-4AF1-9571-9086F8ABE58E}" destId="{91BD01F7-2440-4468-8980-B2B070925C78}" srcOrd="0" destOrd="0" presId="urn:microsoft.com/office/officeart/2005/8/layout/lProcess2"/>
    <dgm:cxn modelId="{F4B56712-6C84-47BA-A537-9EA96BFC80EB}" type="presOf" srcId="{1094474A-25D5-4AF1-9571-9086F8ABE58E}" destId="{1AE75F56-D4D4-403B-A757-09EF82CAA620}" srcOrd="1" destOrd="0" presId="urn:microsoft.com/office/officeart/2005/8/layout/lProcess2"/>
    <dgm:cxn modelId="{449AD72E-0705-48DE-9A0A-C6AD0812FBC8}" srcId="{6F06FAFB-36DA-4FF7-B1C2-E4D74D51440B}" destId="{1094474A-25D5-4AF1-9571-9086F8ABE58E}" srcOrd="0" destOrd="0" parTransId="{A8349186-3A97-4525-BEFF-98E1507EEE6A}" sibTransId="{C23D46CE-ABB7-4B40-ADED-76BEC64DF330}"/>
    <dgm:cxn modelId="{7FB3E46D-651E-4CD2-8457-6FB8369DE1DF}" type="presOf" srcId="{9D5695E7-5F2A-48FA-9617-53F63D9953AD}" destId="{DCDC7EF3-1A38-4C6C-A70E-7864AC4D8549}" srcOrd="0" destOrd="0" presId="urn:microsoft.com/office/officeart/2005/8/layout/lProcess2"/>
    <dgm:cxn modelId="{8C57A953-D248-4A04-8FF2-8348A9FB6D5D}" srcId="{1094474A-25D5-4AF1-9571-9086F8ABE58E}" destId="{9D5695E7-5F2A-48FA-9617-53F63D9953AD}" srcOrd="0" destOrd="0" parTransId="{D2379385-99F0-4777-88CB-329C7918D0BC}" sibTransId="{ADA50E70-9A8C-431E-A629-5AE6DB1C7873}"/>
    <dgm:cxn modelId="{1BB6F075-D518-4268-B0DF-E1BA7FC4946B}" type="presOf" srcId="{65A24652-B875-4188-85B6-EE31651B5A6B}" destId="{D5DDA090-236F-45AF-8244-892972106B9C}" srcOrd="0" destOrd="0" presId="urn:microsoft.com/office/officeart/2005/8/layout/lProcess2"/>
    <dgm:cxn modelId="{843FDF76-6EBA-4049-B355-B3AD3F1BA86E}" srcId="{6F06FAFB-36DA-4FF7-B1C2-E4D74D51440B}" destId="{65A24652-B875-4188-85B6-EE31651B5A6B}" srcOrd="1" destOrd="0" parTransId="{878B828F-ED51-4615-BF54-DC3531B67B7D}" sibTransId="{B0E7959A-A886-4D4B-B1F2-A0D75F88B8C1}"/>
    <dgm:cxn modelId="{369CF882-3E3C-46A9-BA3E-683757C9B8C8}" srcId="{1094474A-25D5-4AF1-9571-9086F8ABE58E}" destId="{ECE39B77-4FC5-4FC0-8BF5-9F37E16CCE34}" srcOrd="1" destOrd="0" parTransId="{9ECF14B9-37DF-4C89-8345-B6268169E6EC}" sibTransId="{0D2BE040-1D62-494E-AEB1-42C9CA137007}"/>
    <dgm:cxn modelId="{38760F9E-C8CF-4706-B2D7-9D66B65A74FD}" type="presOf" srcId="{6F06FAFB-36DA-4FF7-B1C2-E4D74D51440B}" destId="{DCBC29CF-B53E-4D6A-B6A9-D4FCAF567A8C}" srcOrd="0" destOrd="0" presId="urn:microsoft.com/office/officeart/2005/8/layout/lProcess2"/>
    <dgm:cxn modelId="{3B1385C4-E151-4E9D-A393-13F84CEFE6F1}" type="presOf" srcId="{ECE39B77-4FC5-4FC0-8BF5-9F37E16CCE34}" destId="{A231A8DD-ADA6-4BFB-8157-A14A38337B94}" srcOrd="0" destOrd="0" presId="urn:microsoft.com/office/officeart/2005/8/layout/lProcess2"/>
    <dgm:cxn modelId="{2C2CA6D8-1867-4DC0-B767-FA3C71843B38}" type="presOf" srcId="{EF6045A7-0D23-44AE-954D-12023AE69BCC}" destId="{644CDC03-1CB8-455C-B06F-3C25DA87AB20}" srcOrd="0" destOrd="0" presId="urn:microsoft.com/office/officeart/2005/8/layout/lProcess2"/>
    <dgm:cxn modelId="{56F2ECD8-FD52-476A-A159-596471B8497D}" srcId="{65A24652-B875-4188-85B6-EE31651B5A6B}" destId="{EF6045A7-0D23-44AE-954D-12023AE69BCC}" srcOrd="1" destOrd="0" parTransId="{FD44BD8C-08B0-4D84-8CDD-33243DF4F73E}" sibTransId="{D833BC94-F641-4B15-B27F-3651ABB02099}"/>
    <dgm:cxn modelId="{2CB9EDFC-A73C-44E7-A63A-09690DA0A5B3}" srcId="{65A24652-B875-4188-85B6-EE31651B5A6B}" destId="{AB3F57DF-DB6F-43F1-B3AE-7FB79DE8CD18}" srcOrd="0" destOrd="0" parTransId="{C6A4D003-2343-4BC7-BFC1-414855BC7D82}" sibTransId="{105F0580-ED9C-4ECB-8E80-2EF962B0D0F8}"/>
    <dgm:cxn modelId="{FD3EB2FE-0182-4EDC-9A1C-EF3A5CB55952}" type="presOf" srcId="{65A24652-B875-4188-85B6-EE31651B5A6B}" destId="{F8BFE6C3-DE4C-4E2F-849A-8E9DDA2CC546}" srcOrd="1" destOrd="0" presId="urn:microsoft.com/office/officeart/2005/8/layout/lProcess2"/>
    <dgm:cxn modelId="{CCB6A159-1A89-4DA1-96A2-B193F90242F6}" type="presParOf" srcId="{DCBC29CF-B53E-4D6A-B6A9-D4FCAF567A8C}" destId="{5DAEDA99-3C54-4807-84AA-3712047AD44A}" srcOrd="0" destOrd="0" presId="urn:microsoft.com/office/officeart/2005/8/layout/lProcess2"/>
    <dgm:cxn modelId="{4B765BD6-9E05-4C0F-A19C-D09447E0410D}" type="presParOf" srcId="{5DAEDA99-3C54-4807-84AA-3712047AD44A}" destId="{91BD01F7-2440-4468-8980-B2B070925C78}" srcOrd="0" destOrd="0" presId="urn:microsoft.com/office/officeart/2005/8/layout/lProcess2"/>
    <dgm:cxn modelId="{9C03FC90-80A0-45C9-9E7C-205C9FC861E6}" type="presParOf" srcId="{5DAEDA99-3C54-4807-84AA-3712047AD44A}" destId="{1AE75F56-D4D4-403B-A757-09EF82CAA620}" srcOrd="1" destOrd="0" presId="urn:microsoft.com/office/officeart/2005/8/layout/lProcess2"/>
    <dgm:cxn modelId="{DB0A0815-14AC-42C7-8120-9CEF990F51A9}" type="presParOf" srcId="{5DAEDA99-3C54-4807-84AA-3712047AD44A}" destId="{CB12F039-D275-4911-9E01-30D9C6FFFC12}" srcOrd="2" destOrd="0" presId="urn:microsoft.com/office/officeart/2005/8/layout/lProcess2"/>
    <dgm:cxn modelId="{5160C35C-13C3-4752-9D28-50A3FCFE1D40}" type="presParOf" srcId="{CB12F039-D275-4911-9E01-30D9C6FFFC12}" destId="{945D7DAC-C9D7-4D4E-9F9B-2212A7BAFE96}" srcOrd="0" destOrd="0" presId="urn:microsoft.com/office/officeart/2005/8/layout/lProcess2"/>
    <dgm:cxn modelId="{F803B1C9-BF34-4DA5-ABBE-B68AC84143AA}" type="presParOf" srcId="{945D7DAC-C9D7-4D4E-9F9B-2212A7BAFE96}" destId="{DCDC7EF3-1A38-4C6C-A70E-7864AC4D8549}" srcOrd="0" destOrd="0" presId="urn:microsoft.com/office/officeart/2005/8/layout/lProcess2"/>
    <dgm:cxn modelId="{20961AC6-A7F1-4A09-B676-DAB8AD628F21}" type="presParOf" srcId="{945D7DAC-C9D7-4D4E-9F9B-2212A7BAFE96}" destId="{3971714A-FB87-4B27-9326-B837D542DC58}" srcOrd="1" destOrd="0" presId="urn:microsoft.com/office/officeart/2005/8/layout/lProcess2"/>
    <dgm:cxn modelId="{4838B1F4-AB4C-4672-BDD9-B24E4506EB46}" type="presParOf" srcId="{945D7DAC-C9D7-4D4E-9F9B-2212A7BAFE96}" destId="{A231A8DD-ADA6-4BFB-8157-A14A38337B94}" srcOrd="2" destOrd="0" presId="urn:microsoft.com/office/officeart/2005/8/layout/lProcess2"/>
    <dgm:cxn modelId="{AFACF1E2-C403-4CC0-B44E-328A58180147}" type="presParOf" srcId="{DCBC29CF-B53E-4D6A-B6A9-D4FCAF567A8C}" destId="{0C8D80AD-6C61-4B7E-A6B9-BB28C140CAFC}" srcOrd="1" destOrd="0" presId="urn:microsoft.com/office/officeart/2005/8/layout/lProcess2"/>
    <dgm:cxn modelId="{71AF74A3-913B-4E35-B4E5-530BA50F6936}" type="presParOf" srcId="{DCBC29CF-B53E-4D6A-B6A9-D4FCAF567A8C}" destId="{A9F5F218-5104-4CA5-B6B7-E75CF531E0B5}" srcOrd="2" destOrd="0" presId="urn:microsoft.com/office/officeart/2005/8/layout/lProcess2"/>
    <dgm:cxn modelId="{EDBEA64C-E52F-4DBB-AD74-D3BB7BCFF69F}" type="presParOf" srcId="{A9F5F218-5104-4CA5-B6B7-E75CF531E0B5}" destId="{D5DDA090-236F-45AF-8244-892972106B9C}" srcOrd="0" destOrd="0" presId="urn:microsoft.com/office/officeart/2005/8/layout/lProcess2"/>
    <dgm:cxn modelId="{C60DA045-7BD2-49E0-A3F1-F11FE45265A2}" type="presParOf" srcId="{A9F5F218-5104-4CA5-B6B7-E75CF531E0B5}" destId="{F8BFE6C3-DE4C-4E2F-849A-8E9DDA2CC546}" srcOrd="1" destOrd="0" presId="urn:microsoft.com/office/officeart/2005/8/layout/lProcess2"/>
    <dgm:cxn modelId="{2F290458-1645-4BD5-93A5-5B69B9F6AE36}" type="presParOf" srcId="{A9F5F218-5104-4CA5-B6B7-E75CF531E0B5}" destId="{A095A811-1EDF-462F-99A9-6F1F42ED6BD2}" srcOrd="2" destOrd="0" presId="urn:microsoft.com/office/officeart/2005/8/layout/lProcess2"/>
    <dgm:cxn modelId="{61394C04-CBEE-48E1-BA18-0264A5FBDBC5}" type="presParOf" srcId="{A095A811-1EDF-462F-99A9-6F1F42ED6BD2}" destId="{66D256B8-09A5-4A2D-964E-961740977000}" srcOrd="0" destOrd="0" presId="urn:microsoft.com/office/officeart/2005/8/layout/lProcess2"/>
    <dgm:cxn modelId="{F109A943-3698-461D-ADC4-9A316875AE74}" type="presParOf" srcId="{66D256B8-09A5-4A2D-964E-961740977000}" destId="{5707E3FE-4EE2-4E61-87F0-F86777A3073A}" srcOrd="0" destOrd="0" presId="urn:microsoft.com/office/officeart/2005/8/layout/lProcess2"/>
    <dgm:cxn modelId="{DD182305-0B9B-4879-BEEF-E17132CCC0FD}" type="presParOf" srcId="{66D256B8-09A5-4A2D-964E-961740977000}" destId="{D7DF3DE3-7E17-4348-85D8-FD2CDD58B7BD}" srcOrd="1" destOrd="0" presId="urn:microsoft.com/office/officeart/2005/8/layout/lProcess2"/>
    <dgm:cxn modelId="{D8EA7779-89DF-4134-8E41-AD4D91B24BC2}" type="presParOf" srcId="{66D256B8-09A5-4A2D-964E-961740977000}" destId="{644CDC03-1CB8-455C-B06F-3C25DA87AB2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06FAFB-36DA-4FF7-B1C2-E4D74D5144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094474A-25D5-4AF1-9571-9086F8ABE58E}">
      <dgm:prSet phldrT="[Text]"/>
      <dgm:spPr/>
      <dgm:t>
        <a:bodyPr/>
        <a:lstStyle/>
        <a:p>
          <a:r>
            <a:rPr lang="en-US" dirty="0"/>
            <a:t>ICG OnLine</a:t>
          </a:r>
        </a:p>
        <a:p>
          <a:r>
            <a:rPr lang="en-US" dirty="0"/>
            <a:t>Social Media</a:t>
          </a:r>
        </a:p>
      </dgm:t>
    </dgm:pt>
    <dgm:pt modelId="{A8349186-3A97-4525-BEFF-98E1507EEE6A}" type="parTrans" cxnId="{449AD72E-0705-48DE-9A0A-C6AD0812FBC8}">
      <dgm:prSet/>
      <dgm:spPr/>
      <dgm:t>
        <a:bodyPr/>
        <a:lstStyle/>
        <a:p>
          <a:endParaRPr lang="en-US"/>
        </a:p>
      </dgm:t>
    </dgm:pt>
    <dgm:pt modelId="{C23D46CE-ABB7-4B40-ADED-76BEC64DF330}" type="sibTrans" cxnId="{449AD72E-0705-48DE-9A0A-C6AD0812FBC8}">
      <dgm:prSet/>
      <dgm:spPr/>
      <dgm:t>
        <a:bodyPr/>
        <a:lstStyle/>
        <a:p>
          <a:endParaRPr lang="en-US"/>
        </a:p>
      </dgm:t>
    </dgm:pt>
    <dgm:pt modelId="{9D5695E7-5F2A-48FA-9617-53F63D9953AD}">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a:t>Create a members only social media platform similar to </a:t>
          </a:r>
          <a:r>
            <a:rPr lang="en-US" dirty="0" err="1"/>
            <a:t>Ravelry</a:t>
          </a:r>
          <a:r>
            <a:rPr lang="en-US" dirty="0"/>
            <a:t> &amp; CSA</a:t>
          </a:r>
        </a:p>
      </dgm:t>
    </dgm:pt>
    <dgm:pt modelId="{D2379385-99F0-4777-88CB-329C7918D0BC}" type="parTrans" cxnId="{8C57A953-D248-4A04-8FF2-8348A9FB6D5D}">
      <dgm:prSet/>
      <dgm:spPr/>
      <dgm:t>
        <a:bodyPr/>
        <a:lstStyle/>
        <a:p>
          <a:endParaRPr lang="en-US"/>
        </a:p>
      </dgm:t>
    </dgm:pt>
    <dgm:pt modelId="{ADA50E70-9A8C-431E-A629-5AE6DB1C7873}" type="sibTrans" cxnId="{8C57A953-D248-4A04-8FF2-8348A9FB6D5D}">
      <dgm:prSet/>
      <dgm:spPr/>
      <dgm:t>
        <a:bodyPr/>
        <a:lstStyle/>
        <a:p>
          <a:endParaRPr lang="en-US"/>
        </a:p>
      </dgm:t>
    </dgm:pt>
    <dgm:pt modelId="{ECE39B77-4FC5-4FC0-8BF5-9F37E16CCE34}">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Create submission access through social media for archives, newsletter, &amp; ICG Press</a:t>
          </a:r>
        </a:p>
      </dgm:t>
    </dgm:pt>
    <dgm:pt modelId="{9ECF14B9-37DF-4C89-8345-B6268169E6EC}" type="parTrans" cxnId="{369CF882-3E3C-46A9-BA3E-683757C9B8C8}">
      <dgm:prSet/>
      <dgm:spPr/>
      <dgm:t>
        <a:bodyPr/>
        <a:lstStyle/>
        <a:p>
          <a:endParaRPr lang="en-US"/>
        </a:p>
      </dgm:t>
    </dgm:pt>
    <dgm:pt modelId="{0D2BE040-1D62-494E-AEB1-42C9CA137007}" type="sibTrans" cxnId="{369CF882-3E3C-46A9-BA3E-683757C9B8C8}">
      <dgm:prSet/>
      <dgm:spPr/>
      <dgm:t>
        <a:bodyPr/>
        <a:lstStyle/>
        <a:p>
          <a:endParaRPr lang="en-US"/>
        </a:p>
      </dgm:t>
    </dgm:pt>
    <dgm:pt modelId="{65A24652-B875-4188-85B6-EE31651B5A6B}">
      <dgm:prSet phldrT="[Text]"/>
      <dgm:spPr/>
      <dgm:t>
        <a:bodyPr/>
        <a:lstStyle/>
        <a:p>
          <a:r>
            <a:rPr lang="en-US" dirty="0"/>
            <a:t>ICG OnLine</a:t>
          </a:r>
        </a:p>
        <a:p>
          <a:r>
            <a:rPr lang="en-US" dirty="0"/>
            <a:t>Directors Portal</a:t>
          </a:r>
        </a:p>
      </dgm:t>
    </dgm:pt>
    <dgm:pt modelId="{878B828F-ED51-4615-BF54-DC3531B67B7D}" type="parTrans" cxnId="{843FDF76-6EBA-4049-B355-B3AD3F1BA86E}">
      <dgm:prSet/>
      <dgm:spPr/>
      <dgm:t>
        <a:bodyPr/>
        <a:lstStyle/>
        <a:p>
          <a:endParaRPr lang="en-US"/>
        </a:p>
      </dgm:t>
    </dgm:pt>
    <dgm:pt modelId="{B0E7959A-A886-4D4B-B1F2-A0D75F88B8C1}" type="sibTrans" cxnId="{843FDF76-6EBA-4049-B355-B3AD3F1BA86E}">
      <dgm:prSet/>
      <dgm:spPr/>
      <dgm:t>
        <a:bodyPr/>
        <a:lstStyle/>
        <a:p>
          <a:endParaRPr lang="en-US"/>
        </a:p>
      </dgm:t>
    </dgm:pt>
    <dgm:pt modelId="{AB3F57DF-DB6F-43F1-B3AE-7FB79DE8CD18}">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a:t>Directors can request international recognition online</a:t>
          </a:r>
        </a:p>
      </dgm:t>
    </dgm:pt>
    <dgm:pt modelId="{C6A4D003-2343-4BC7-BFC1-414855BC7D82}" type="parTrans" cxnId="{2CB9EDFC-A73C-44E7-A63A-09690DA0A5B3}">
      <dgm:prSet/>
      <dgm:spPr/>
      <dgm:t>
        <a:bodyPr/>
        <a:lstStyle/>
        <a:p>
          <a:endParaRPr lang="en-US"/>
        </a:p>
      </dgm:t>
    </dgm:pt>
    <dgm:pt modelId="{105F0580-ED9C-4ECB-8E80-2EF962B0D0F8}" type="sibTrans" cxnId="{2CB9EDFC-A73C-44E7-A63A-09690DA0A5B3}">
      <dgm:prSet/>
      <dgm:spPr/>
      <dgm:t>
        <a:bodyPr/>
        <a:lstStyle/>
        <a:p>
          <a:endParaRPr lang="en-US"/>
        </a:p>
      </dgm:t>
    </dgm:pt>
    <dgm:pt modelId="{EF6045A7-0D23-44AE-954D-12023AE69BCC}">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a:t>Portal allows submission of pictures of costumes to the archives with contest results</a:t>
          </a:r>
        </a:p>
      </dgm:t>
    </dgm:pt>
    <dgm:pt modelId="{FD44BD8C-08B0-4D84-8CDD-33243DF4F73E}" type="parTrans" cxnId="{56F2ECD8-FD52-476A-A159-596471B8497D}">
      <dgm:prSet/>
      <dgm:spPr/>
      <dgm:t>
        <a:bodyPr/>
        <a:lstStyle/>
        <a:p>
          <a:endParaRPr lang="en-US"/>
        </a:p>
      </dgm:t>
    </dgm:pt>
    <dgm:pt modelId="{D833BC94-F641-4B15-B27F-3651ABB02099}" type="sibTrans" cxnId="{56F2ECD8-FD52-476A-A159-596471B8497D}">
      <dgm:prSet/>
      <dgm:spPr/>
      <dgm:t>
        <a:bodyPr/>
        <a:lstStyle/>
        <a:p>
          <a:endParaRPr lang="en-US"/>
        </a:p>
      </dgm:t>
    </dgm:pt>
    <dgm:pt modelId="{1FE8A7E0-0DFF-4301-AB5A-57EE331AAD47}">
      <dgm:prSet/>
      <dgm:spPr/>
      <dgm:t>
        <a:bodyPr/>
        <a:lstStyle/>
        <a:p>
          <a:endParaRPr lang="en-US"/>
        </a:p>
      </dgm:t>
    </dgm:pt>
    <dgm:pt modelId="{8E3D0F91-FCCD-41AC-846E-EEB3FC6E0099}" type="sibTrans" cxnId="{3304A66E-F894-419A-84E7-481DEE11AC3E}">
      <dgm:prSet/>
      <dgm:spPr/>
      <dgm:t>
        <a:bodyPr/>
        <a:lstStyle/>
        <a:p>
          <a:endParaRPr lang="en-US"/>
        </a:p>
      </dgm:t>
    </dgm:pt>
    <dgm:pt modelId="{2B42E9EC-715C-45D7-AE0D-7258B4913E10}" type="parTrans" cxnId="{3304A66E-F894-419A-84E7-481DEE11AC3E}">
      <dgm:prSet/>
      <dgm:spPr/>
      <dgm:t>
        <a:bodyPr/>
        <a:lstStyle/>
        <a:p>
          <a:endParaRPr lang="en-US"/>
        </a:p>
      </dgm:t>
    </dgm:pt>
    <dgm:pt modelId="{DCBC29CF-B53E-4D6A-B6A9-D4FCAF567A8C}" type="pres">
      <dgm:prSet presAssocID="{6F06FAFB-36DA-4FF7-B1C2-E4D74D51440B}" presName="theList" presStyleCnt="0">
        <dgm:presLayoutVars>
          <dgm:dir/>
          <dgm:animLvl val="lvl"/>
          <dgm:resizeHandles val="exact"/>
        </dgm:presLayoutVars>
      </dgm:prSet>
      <dgm:spPr/>
    </dgm:pt>
    <dgm:pt modelId="{5DAEDA99-3C54-4807-84AA-3712047AD44A}" type="pres">
      <dgm:prSet presAssocID="{1094474A-25D5-4AF1-9571-9086F8ABE58E}" presName="compNode" presStyleCnt="0"/>
      <dgm:spPr/>
    </dgm:pt>
    <dgm:pt modelId="{91BD01F7-2440-4468-8980-B2B070925C78}" type="pres">
      <dgm:prSet presAssocID="{1094474A-25D5-4AF1-9571-9086F8ABE58E}" presName="aNode" presStyleLbl="bgShp" presStyleIdx="0" presStyleCnt="2" custLinFactNeighborX="-4182" custLinFactNeighborY="-3358"/>
      <dgm:spPr/>
    </dgm:pt>
    <dgm:pt modelId="{1AE75F56-D4D4-403B-A757-09EF82CAA620}" type="pres">
      <dgm:prSet presAssocID="{1094474A-25D5-4AF1-9571-9086F8ABE58E}" presName="textNode" presStyleLbl="bgShp" presStyleIdx="0" presStyleCnt="2"/>
      <dgm:spPr/>
    </dgm:pt>
    <dgm:pt modelId="{CB12F039-D275-4911-9E01-30D9C6FFFC12}" type="pres">
      <dgm:prSet presAssocID="{1094474A-25D5-4AF1-9571-9086F8ABE58E}" presName="compChildNode" presStyleCnt="0"/>
      <dgm:spPr/>
    </dgm:pt>
    <dgm:pt modelId="{945D7DAC-C9D7-4D4E-9F9B-2212A7BAFE96}" type="pres">
      <dgm:prSet presAssocID="{1094474A-25D5-4AF1-9571-9086F8ABE58E}" presName="theInnerList" presStyleCnt="0"/>
      <dgm:spPr/>
    </dgm:pt>
    <dgm:pt modelId="{DCDC7EF3-1A38-4C6C-A70E-7864AC4D8549}" type="pres">
      <dgm:prSet presAssocID="{9D5695E7-5F2A-48FA-9617-53F63D9953AD}" presName="childNode" presStyleLbl="node1" presStyleIdx="0" presStyleCnt="5">
        <dgm:presLayoutVars>
          <dgm:bulletEnabled val="1"/>
        </dgm:presLayoutVars>
      </dgm:prSet>
      <dgm:spPr/>
    </dgm:pt>
    <dgm:pt modelId="{3971714A-FB87-4B27-9326-B837D542DC58}" type="pres">
      <dgm:prSet presAssocID="{9D5695E7-5F2A-48FA-9617-53F63D9953AD}" presName="aSpace2" presStyleCnt="0"/>
      <dgm:spPr/>
    </dgm:pt>
    <dgm:pt modelId="{A231A8DD-ADA6-4BFB-8157-A14A38337B94}" type="pres">
      <dgm:prSet presAssocID="{ECE39B77-4FC5-4FC0-8BF5-9F37E16CCE34}" presName="childNode" presStyleLbl="node1" presStyleIdx="1" presStyleCnt="5">
        <dgm:presLayoutVars>
          <dgm:bulletEnabled val="1"/>
        </dgm:presLayoutVars>
      </dgm:prSet>
      <dgm:spPr/>
    </dgm:pt>
    <dgm:pt modelId="{0C8D80AD-6C61-4B7E-A6B9-BB28C140CAFC}" type="pres">
      <dgm:prSet presAssocID="{1094474A-25D5-4AF1-9571-9086F8ABE58E}" presName="aSpace" presStyleCnt="0"/>
      <dgm:spPr/>
    </dgm:pt>
    <dgm:pt modelId="{A9F5F218-5104-4CA5-B6B7-E75CF531E0B5}" type="pres">
      <dgm:prSet presAssocID="{65A24652-B875-4188-85B6-EE31651B5A6B}" presName="compNode" presStyleCnt="0"/>
      <dgm:spPr/>
    </dgm:pt>
    <dgm:pt modelId="{D5DDA090-236F-45AF-8244-892972106B9C}" type="pres">
      <dgm:prSet presAssocID="{65A24652-B875-4188-85B6-EE31651B5A6B}" presName="aNode" presStyleLbl="bgShp" presStyleIdx="1" presStyleCnt="2"/>
      <dgm:spPr/>
    </dgm:pt>
    <dgm:pt modelId="{F8BFE6C3-DE4C-4E2F-849A-8E9DDA2CC546}" type="pres">
      <dgm:prSet presAssocID="{65A24652-B875-4188-85B6-EE31651B5A6B}" presName="textNode" presStyleLbl="bgShp" presStyleIdx="1" presStyleCnt="2"/>
      <dgm:spPr/>
    </dgm:pt>
    <dgm:pt modelId="{A095A811-1EDF-462F-99A9-6F1F42ED6BD2}" type="pres">
      <dgm:prSet presAssocID="{65A24652-B875-4188-85B6-EE31651B5A6B}" presName="compChildNode" presStyleCnt="0"/>
      <dgm:spPr/>
    </dgm:pt>
    <dgm:pt modelId="{66D256B8-09A5-4A2D-964E-961740977000}" type="pres">
      <dgm:prSet presAssocID="{65A24652-B875-4188-85B6-EE31651B5A6B}" presName="theInnerList" presStyleCnt="0"/>
      <dgm:spPr/>
    </dgm:pt>
    <dgm:pt modelId="{5707E3FE-4EE2-4E61-87F0-F86777A3073A}" type="pres">
      <dgm:prSet presAssocID="{AB3F57DF-DB6F-43F1-B3AE-7FB79DE8CD18}" presName="childNode" presStyleLbl="node1" presStyleIdx="2" presStyleCnt="5">
        <dgm:presLayoutVars>
          <dgm:bulletEnabled val="1"/>
        </dgm:presLayoutVars>
      </dgm:prSet>
      <dgm:spPr/>
    </dgm:pt>
    <dgm:pt modelId="{D7DF3DE3-7E17-4348-85D8-FD2CDD58B7BD}" type="pres">
      <dgm:prSet presAssocID="{AB3F57DF-DB6F-43F1-B3AE-7FB79DE8CD18}" presName="aSpace2" presStyleCnt="0"/>
      <dgm:spPr/>
    </dgm:pt>
    <dgm:pt modelId="{644CDC03-1CB8-455C-B06F-3C25DA87AB20}" type="pres">
      <dgm:prSet presAssocID="{EF6045A7-0D23-44AE-954D-12023AE69BCC}" presName="childNode" presStyleLbl="node1" presStyleIdx="3" presStyleCnt="5">
        <dgm:presLayoutVars>
          <dgm:bulletEnabled val="1"/>
        </dgm:presLayoutVars>
      </dgm:prSet>
      <dgm:spPr/>
    </dgm:pt>
    <dgm:pt modelId="{0606B000-E06D-47A1-AC8E-AF28533E30C4}" type="pres">
      <dgm:prSet presAssocID="{EF6045A7-0D23-44AE-954D-12023AE69BCC}" presName="aSpace2" presStyleCnt="0"/>
      <dgm:spPr/>
    </dgm:pt>
    <dgm:pt modelId="{30007B53-2A0B-46CE-B98D-22B135D08359}" type="pres">
      <dgm:prSet presAssocID="{1FE8A7E0-0DFF-4301-AB5A-57EE331AAD47}" presName="childNode" presStyleLbl="node1" presStyleIdx="4" presStyleCnt="5">
        <dgm:presLayoutVars>
          <dgm:bulletEnabled val="1"/>
        </dgm:presLayoutVars>
      </dgm:prSet>
      <dgm:spPr/>
    </dgm:pt>
  </dgm:ptLst>
  <dgm:cxnLst>
    <dgm:cxn modelId="{A49B710C-4438-4E82-AD7C-F2F42EC50C92}" type="presOf" srcId="{AB3F57DF-DB6F-43F1-B3AE-7FB79DE8CD18}" destId="{5707E3FE-4EE2-4E61-87F0-F86777A3073A}" srcOrd="0" destOrd="0" presId="urn:microsoft.com/office/officeart/2005/8/layout/lProcess2"/>
    <dgm:cxn modelId="{DF4E6A0E-E905-4D88-94A3-43D9E8E57565}" type="presOf" srcId="{1094474A-25D5-4AF1-9571-9086F8ABE58E}" destId="{91BD01F7-2440-4468-8980-B2B070925C78}" srcOrd="0" destOrd="0" presId="urn:microsoft.com/office/officeart/2005/8/layout/lProcess2"/>
    <dgm:cxn modelId="{F4B56712-6C84-47BA-A537-9EA96BFC80EB}" type="presOf" srcId="{1094474A-25D5-4AF1-9571-9086F8ABE58E}" destId="{1AE75F56-D4D4-403B-A757-09EF82CAA620}" srcOrd="1" destOrd="0" presId="urn:microsoft.com/office/officeart/2005/8/layout/lProcess2"/>
    <dgm:cxn modelId="{449AD72E-0705-48DE-9A0A-C6AD0812FBC8}" srcId="{6F06FAFB-36DA-4FF7-B1C2-E4D74D51440B}" destId="{1094474A-25D5-4AF1-9571-9086F8ABE58E}" srcOrd="0" destOrd="0" parTransId="{A8349186-3A97-4525-BEFF-98E1507EEE6A}" sibTransId="{C23D46CE-ABB7-4B40-ADED-76BEC64DF330}"/>
    <dgm:cxn modelId="{7FB3E46D-651E-4CD2-8457-6FB8369DE1DF}" type="presOf" srcId="{9D5695E7-5F2A-48FA-9617-53F63D9953AD}" destId="{DCDC7EF3-1A38-4C6C-A70E-7864AC4D8549}" srcOrd="0" destOrd="0" presId="urn:microsoft.com/office/officeart/2005/8/layout/lProcess2"/>
    <dgm:cxn modelId="{3304A66E-F894-419A-84E7-481DEE11AC3E}" srcId="{65A24652-B875-4188-85B6-EE31651B5A6B}" destId="{1FE8A7E0-0DFF-4301-AB5A-57EE331AAD47}" srcOrd="2" destOrd="0" parTransId="{2B42E9EC-715C-45D7-AE0D-7258B4913E10}" sibTransId="{8E3D0F91-FCCD-41AC-846E-EEB3FC6E0099}"/>
    <dgm:cxn modelId="{8C57A953-D248-4A04-8FF2-8348A9FB6D5D}" srcId="{1094474A-25D5-4AF1-9571-9086F8ABE58E}" destId="{9D5695E7-5F2A-48FA-9617-53F63D9953AD}" srcOrd="0" destOrd="0" parTransId="{D2379385-99F0-4777-88CB-329C7918D0BC}" sibTransId="{ADA50E70-9A8C-431E-A629-5AE6DB1C7873}"/>
    <dgm:cxn modelId="{1BB6F075-D518-4268-B0DF-E1BA7FC4946B}" type="presOf" srcId="{65A24652-B875-4188-85B6-EE31651B5A6B}" destId="{D5DDA090-236F-45AF-8244-892972106B9C}" srcOrd="0" destOrd="0" presId="urn:microsoft.com/office/officeart/2005/8/layout/lProcess2"/>
    <dgm:cxn modelId="{843FDF76-6EBA-4049-B355-B3AD3F1BA86E}" srcId="{6F06FAFB-36DA-4FF7-B1C2-E4D74D51440B}" destId="{65A24652-B875-4188-85B6-EE31651B5A6B}" srcOrd="1" destOrd="0" parTransId="{878B828F-ED51-4615-BF54-DC3531B67B7D}" sibTransId="{B0E7959A-A886-4D4B-B1F2-A0D75F88B8C1}"/>
    <dgm:cxn modelId="{369CF882-3E3C-46A9-BA3E-683757C9B8C8}" srcId="{1094474A-25D5-4AF1-9571-9086F8ABE58E}" destId="{ECE39B77-4FC5-4FC0-8BF5-9F37E16CCE34}" srcOrd="1" destOrd="0" parTransId="{9ECF14B9-37DF-4C89-8345-B6268169E6EC}" sibTransId="{0D2BE040-1D62-494E-AEB1-42C9CA137007}"/>
    <dgm:cxn modelId="{38760F9E-C8CF-4706-B2D7-9D66B65A74FD}" type="presOf" srcId="{6F06FAFB-36DA-4FF7-B1C2-E4D74D51440B}" destId="{DCBC29CF-B53E-4D6A-B6A9-D4FCAF567A8C}" srcOrd="0" destOrd="0" presId="urn:microsoft.com/office/officeart/2005/8/layout/lProcess2"/>
    <dgm:cxn modelId="{3B1385C4-E151-4E9D-A393-13F84CEFE6F1}" type="presOf" srcId="{ECE39B77-4FC5-4FC0-8BF5-9F37E16CCE34}" destId="{A231A8DD-ADA6-4BFB-8157-A14A38337B94}" srcOrd="0" destOrd="0" presId="urn:microsoft.com/office/officeart/2005/8/layout/lProcess2"/>
    <dgm:cxn modelId="{2C2CA6D8-1867-4DC0-B767-FA3C71843B38}" type="presOf" srcId="{EF6045A7-0D23-44AE-954D-12023AE69BCC}" destId="{644CDC03-1CB8-455C-B06F-3C25DA87AB20}" srcOrd="0" destOrd="0" presId="urn:microsoft.com/office/officeart/2005/8/layout/lProcess2"/>
    <dgm:cxn modelId="{56F2ECD8-FD52-476A-A159-596471B8497D}" srcId="{65A24652-B875-4188-85B6-EE31651B5A6B}" destId="{EF6045A7-0D23-44AE-954D-12023AE69BCC}" srcOrd="1" destOrd="0" parTransId="{FD44BD8C-08B0-4D84-8CDD-33243DF4F73E}" sibTransId="{D833BC94-F641-4B15-B27F-3651ABB02099}"/>
    <dgm:cxn modelId="{2CB9EDFC-A73C-44E7-A63A-09690DA0A5B3}" srcId="{65A24652-B875-4188-85B6-EE31651B5A6B}" destId="{AB3F57DF-DB6F-43F1-B3AE-7FB79DE8CD18}" srcOrd="0" destOrd="0" parTransId="{C6A4D003-2343-4BC7-BFC1-414855BC7D82}" sibTransId="{105F0580-ED9C-4ECB-8E80-2EF962B0D0F8}"/>
    <dgm:cxn modelId="{E12313FE-DC69-43D8-A4C4-366BCAF93BAA}" type="presOf" srcId="{1FE8A7E0-0DFF-4301-AB5A-57EE331AAD47}" destId="{30007B53-2A0B-46CE-B98D-22B135D08359}" srcOrd="0" destOrd="0" presId="urn:microsoft.com/office/officeart/2005/8/layout/lProcess2"/>
    <dgm:cxn modelId="{FD3EB2FE-0182-4EDC-9A1C-EF3A5CB55952}" type="presOf" srcId="{65A24652-B875-4188-85B6-EE31651B5A6B}" destId="{F8BFE6C3-DE4C-4E2F-849A-8E9DDA2CC546}" srcOrd="1" destOrd="0" presId="urn:microsoft.com/office/officeart/2005/8/layout/lProcess2"/>
    <dgm:cxn modelId="{CCB6A159-1A89-4DA1-96A2-B193F90242F6}" type="presParOf" srcId="{DCBC29CF-B53E-4D6A-B6A9-D4FCAF567A8C}" destId="{5DAEDA99-3C54-4807-84AA-3712047AD44A}" srcOrd="0" destOrd="0" presId="urn:microsoft.com/office/officeart/2005/8/layout/lProcess2"/>
    <dgm:cxn modelId="{4B765BD6-9E05-4C0F-A19C-D09447E0410D}" type="presParOf" srcId="{5DAEDA99-3C54-4807-84AA-3712047AD44A}" destId="{91BD01F7-2440-4468-8980-B2B070925C78}" srcOrd="0" destOrd="0" presId="urn:microsoft.com/office/officeart/2005/8/layout/lProcess2"/>
    <dgm:cxn modelId="{9C03FC90-80A0-45C9-9E7C-205C9FC861E6}" type="presParOf" srcId="{5DAEDA99-3C54-4807-84AA-3712047AD44A}" destId="{1AE75F56-D4D4-403B-A757-09EF82CAA620}" srcOrd="1" destOrd="0" presId="urn:microsoft.com/office/officeart/2005/8/layout/lProcess2"/>
    <dgm:cxn modelId="{DB0A0815-14AC-42C7-8120-9CEF990F51A9}" type="presParOf" srcId="{5DAEDA99-3C54-4807-84AA-3712047AD44A}" destId="{CB12F039-D275-4911-9E01-30D9C6FFFC12}" srcOrd="2" destOrd="0" presId="urn:microsoft.com/office/officeart/2005/8/layout/lProcess2"/>
    <dgm:cxn modelId="{5160C35C-13C3-4752-9D28-50A3FCFE1D40}" type="presParOf" srcId="{CB12F039-D275-4911-9E01-30D9C6FFFC12}" destId="{945D7DAC-C9D7-4D4E-9F9B-2212A7BAFE96}" srcOrd="0" destOrd="0" presId="urn:microsoft.com/office/officeart/2005/8/layout/lProcess2"/>
    <dgm:cxn modelId="{F803B1C9-BF34-4DA5-ABBE-B68AC84143AA}" type="presParOf" srcId="{945D7DAC-C9D7-4D4E-9F9B-2212A7BAFE96}" destId="{DCDC7EF3-1A38-4C6C-A70E-7864AC4D8549}" srcOrd="0" destOrd="0" presId="urn:microsoft.com/office/officeart/2005/8/layout/lProcess2"/>
    <dgm:cxn modelId="{20961AC6-A7F1-4A09-B676-DAB8AD628F21}" type="presParOf" srcId="{945D7DAC-C9D7-4D4E-9F9B-2212A7BAFE96}" destId="{3971714A-FB87-4B27-9326-B837D542DC58}" srcOrd="1" destOrd="0" presId="urn:microsoft.com/office/officeart/2005/8/layout/lProcess2"/>
    <dgm:cxn modelId="{4838B1F4-AB4C-4672-BDD9-B24E4506EB46}" type="presParOf" srcId="{945D7DAC-C9D7-4D4E-9F9B-2212A7BAFE96}" destId="{A231A8DD-ADA6-4BFB-8157-A14A38337B94}" srcOrd="2" destOrd="0" presId="urn:microsoft.com/office/officeart/2005/8/layout/lProcess2"/>
    <dgm:cxn modelId="{AFACF1E2-C403-4CC0-B44E-328A58180147}" type="presParOf" srcId="{DCBC29CF-B53E-4D6A-B6A9-D4FCAF567A8C}" destId="{0C8D80AD-6C61-4B7E-A6B9-BB28C140CAFC}" srcOrd="1" destOrd="0" presId="urn:microsoft.com/office/officeart/2005/8/layout/lProcess2"/>
    <dgm:cxn modelId="{71AF74A3-913B-4E35-B4E5-530BA50F6936}" type="presParOf" srcId="{DCBC29CF-B53E-4D6A-B6A9-D4FCAF567A8C}" destId="{A9F5F218-5104-4CA5-B6B7-E75CF531E0B5}" srcOrd="2" destOrd="0" presId="urn:microsoft.com/office/officeart/2005/8/layout/lProcess2"/>
    <dgm:cxn modelId="{EDBEA64C-E52F-4DBB-AD74-D3BB7BCFF69F}" type="presParOf" srcId="{A9F5F218-5104-4CA5-B6B7-E75CF531E0B5}" destId="{D5DDA090-236F-45AF-8244-892972106B9C}" srcOrd="0" destOrd="0" presId="urn:microsoft.com/office/officeart/2005/8/layout/lProcess2"/>
    <dgm:cxn modelId="{C60DA045-7BD2-49E0-A3F1-F11FE45265A2}" type="presParOf" srcId="{A9F5F218-5104-4CA5-B6B7-E75CF531E0B5}" destId="{F8BFE6C3-DE4C-4E2F-849A-8E9DDA2CC546}" srcOrd="1" destOrd="0" presId="urn:microsoft.com/office/officeart/2005/8/layout/lProcess2"/>
    <dgm:cxn modelId="{2F290458-1645-4BD5-93A5-5B69B9F6AE36}" type="presParOf" srcId="{A9F5F218-5104-4CA5-B6B7-E75CF531E0B5}" destId="{A095A811-1EDF-462F-99A9-6F1F42ED6BD2}" srcOrd="2" destOrd="0" presId="urn:microsoft.com/office/officeart/2005/8/layout/lProcess2"/>
    <dgm:cxn modelId="{61394C04-CBEE-48E1-BA18-0264A5FBDBC5}" type="presParOf" srcId="{A095A811-1EDF-462F-99A9-6F1F42ED6BD2}" destId="{66D256B8-09A5-4A2D-964E-961740977000}" srcOrd="0" destOrd="0" presId="urn:microsoft.com/office/officeart/2005/8/layout/lProcess2"/>
    <dgm:cxn modelId="{F109A943-3698-461D-ADC4-9A316875AE74}" type="presParOf" srcId="{66D256B8-09A5-4A2D-964E-961740977000}" destId="{5707E3FE-4EE2-4E61-87F0-F86777A3073A}" srcOrd="0" destOrd="0" presId="urn:microsoft.com/office/officeart/2005/8/layout/lProcess2"/>
    <dgm:cxn modelId="{DD182305-0B9B-4879-BEEF-E17132CCC0FD}" type="presParOf" srcId="{66D256B8-09A5-4A2D-964E-961740977000}" destId="{D7DF3DE3-7E17-4348-85D8-FD2CDD58B7BD}" srcOrd="1" destOrd="0" presId="urn:microsoft.com/office/officeart/2005/8/layout/lProcess2"/>
    <dgm:cxn modelId="{D8EA7779-89DF-4134-8E41-AD4D91B24BC2}" type="presParOf" srcId="{66D256B8-09A5-4A2D-964E-961740977000}" destId="{644CDC03-1CB8-455C-B06F-3C25DA87AB20}" srcOrd="2" destOrd="0" presId="urn:microsoft.com/office/officeart/2005/8/layout/lProcess2"/>
    <dgm:cxn modelId="{4CBAE1A1-25F7-4FF4-B756-999F068737BF}" type="presParOf" srcId="{66D256B8-09A5-4A2D-964E-961740977000}" destId="{0606B000-E06D-47A1-AC8E-AF28533E30C4}" srcOrd="3" destOrd="0" presId="urn:microsoft.com/office/officeart/2005/8/layout/lProcess2"/>
    <dgm:cxn modelId="{0A52A58B-B550-47D2-A36C-F432213BDB1B}" type="presParOf" srcId="{66D256B8-09A5-4A2D-964E-961740977000}" destId="{30007B53-2A0B-46CE-B98D-22B135D08359}"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8A70D4-F90F-437E-BB60-4C1938FDB2D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2F60626-12E9-42DB-98B9-FB656A17DA78}">
      <dgm:prSet phldrT="[Text]" custT="1">
        <dgm:style>
          <a:lnRef idx="0">
            <a:schemeClr val="accent5"/>
          </a:lnRef>
          <a:fillRef idx="3">
            <a:schemeClr val="accent5"/>
          </a:fillRef>
          <a:effectRef idx="3">
            <a:schemeClr val="accent5"/>
          </a:effectRef>
          <a:fontRef idx="minor">
            <a:schemeClr val="lt1"/>
          </a:fontRef>
        </dgm:style>
      </dgm:prSet>
      <dgm:spPr/>
      <dgm:t>
        <a:bodyPr/>
        <a:lstStyle/>
        <a:p>
          <a:pPr>
            <a:buFont typeface="Arial" panose="020B0604020202020204" pitchFamily="34" charset="0"/>
            <a:buChar char="•"/>
          </a:pPr>
          <a:endParaRPr lang="en-US" sz="1600" dirty="0"/>
        </a:p>
        <a:p>
          <a:pPr>
            <a:buFont typeface="Arial" panose="020B0604020202020204" pitchFamily="34" charset="0"/>
            <a:buChar char="•"/>
          </a:pPr>
          <a:r>
            <a:rPr lang="en-US" sz="1600" dirty="0"/>
            <a:t>CREATE ICG SUBCOMMITTEE:  Responsible for reviewing requests for International Recognition and working with Masquerade Directors to aid in facilitating costume contests through providing documents and materials and access to Judges experienced with ICG Guidelines and materials.</a:t>
          </a:r>
        </a:p>
        <a:p>
          <a:pPr>
            <a:buFont typeface="Arial" panose="020B0604020202020204" pitchFamily="34" charset="0"/>
            <a:buChar char="•"/>
          </a:pPr>
          <a:endParaRPr lang="en-US" sz="1300" dirty="0"/>
        </a:p>
      </dgm:t>
    </dgm:pt>
    <dgm:pt modelId="{DE06844B-C9C3-4E59-AD03-8160B0962ACD}" type="parTrans" cxnId="{7FF0912A-275B-4FB6-9746-362AF5F7C131}">
      <dgm:prSet/>
      <dgm:spPr/>
      <dgm:t>
        <a:bodyPr/>
        <a:lstStyle/>
        <a:p>
          <a:endParaRPr lang="en-US"/>
        </a:p>
      </dgm:t>
    </dgm:pt>
    <dgm:pt modelId="{27032656-7FA2-4394-AA69-343314F9CEAA}" type="sibTrans" cxnId="{7FF0912A-275B-4FB6-9746-362AF5F7C131}">
      <dgm:prSet/>
      <dgm:spPr/>
      <dgm:t>
        <a:bodyPr/>
        <a:lstStyle/>
        <a:p>
          <a:endParaRPr lang="en-US"/>
        </a:p>
      </dgm:t>
    </dgm:pt>
    <dgm:pt modelId="{FDDB05D7-0DF5-47C9-B299-833E78835A8C}">
      <dgm:prSet phldrT="[Text]">
        <dgm:style>
          <a:lnRef idx="0">
            <a:schemeClr val="accent4"/>
          </a:lnRef>
          <a:fillRef idx="3">
            <a:schemeClr val="accent4"/>
          </a:fillRef>
          <a:effectRef idx="3">
            <a:schemeClr val="accent4"/>
          </a:effectRef>
          <a:fontRef idx="minor">
            <a:schemeClr val="lt1"/>
          </a:fontRef>
        </dgm:style>
      </dgm:prSet>
      <dgm:spPr>
        <a:solidFill>
          <a:srgbClr val="7030A0"/>
        </a:solidFill>
      </dgm:spPr>
      <dgm:t>
        <a:bodyPr/>
        <a:lstStyle/>
        <a:p>
          <a:pPr>
            <a:buFont typeface="Arial" panose="020B0604020202020204" pitchFamily="34" charset="0"/>
            <a:buChar char="•"/>
          </a:pPr>
          <a:r>
            <a:rPr lang="en-US" dirty="0"/>
            <a:t>CREATE ICGONLINE:  The web portal will give access to documents, materials, and lists of available judges and panelists for directors and will provide valuable tools in standardizing and ensuring fair competition.</a:t>
          </a:r>
        </a:p>
      </dgm:t>
    </dgm:pt>
    <dgm:pt modelId="{9CB7727B-03BD-40F3-9506-E471E17C87BF}" type="parTrans" cxnId="{0AB9D680-3BCE-4A05-80FB-BB07E5A39AD9}">
      <dgm:prSet/>
      <dgm:spPr/>
      <dgm:t>
        <a:bodyPr/>
        <a:lstStyle/>
        <a:p>
          <a:endParaRPr lang="en-US"/>
        </a:p>
      </dgm:t>
    </dgm:pt>
    <dgm:pt modelId="{EE3CCC51-6C6A-4721-B056-DAF84EA834C4}" type="sibTrans" cxnId="{0AB9D680-3BCE-4A05-80FB-BB07E5A39AD9}">
      <dgm:prSet/>
      <dgm:spPr/>
      <dgm:t>
        <a:bodyPr/>
        <a:lstStyle/>
        <a:p>
          <a:endParaRPr lang="en-US"/>
        </a:p>
      </dgm:t>
    </dgm:pt>
    <dgm:pt modelId="{692FA5F3-1752-41E2-83CA-F2732250BA33}">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Archive the costumes presented and results of every Internationally Recognized costume contest on </a:t>
          </a:r>
          <a:r>
            <a:rPr lang="en-US" dirty="0" err="1"/>
            <a:t>ICGOnline</a:t>
          </a:r>
          <a:r>
            <a:rPr lang="en-US" dirty="0"/>
            <a:t> Archives through automated submission methods in Director’s Portal.</a:t>
          </a:r>
        </a:p>
      </dgm:t>
    </dgm:pt>
    <dgm:pt modelId="{1A110512-CD44-4F85-9357-B817D555BC07}" type="parTrans" cxnId="{D343B59A-DFAC-41AC-9E1F-818DC4FEFCEE}">
      <dgm:prSet/>
      <dgm:spPr/>
      <dgm:t>
        <a:bodyPr/>
        <a:lstStyle/>
        <a:p>
          <a:endParaRPr lang="en-US"/>
        </a:p>
      </dgm:t>
    </dgm:pt>
    <dgm:pt modelId="{8F547623-332B-4B59-9423-AFCFE2F932CB}" type="sibTrans" cxnId="{D343B59A-DFAC-41AC-9E1F-818DC4FEFCEE}">
      <dgm:prSet/>
      <dgm:spPr/>
      <dgm:t>
        <a:bodyPr/>
        <a:lstStyle/>
        <a:p>
          <a:endParaRPr lang="en-US"/>
        </a:p>
      </dgm:t>
    </dgm:pt>
    <dgm:pt modelId="{EA392FA4-B6B5-4A13-9136-7870E5B62DCD}" type="pres">
      <dgm:prSet presAssocID="{328A70D4-F90F-437E-BB60-4C1938FDB2DA}" presName="Name0" presStyleCnt="0">
        <dgm:presLayoutVars>
          <dgm:chMax val="7"/>
          <dgm:chPref val="7"/>
          <dgm:dir/>
        </dgm:presLayoutVars>
      </dgm:prSet>
      <dgm:spPr/>
    </dgm:pt>
    <dgm:pt modelId="{140EFB31-10B8-4790-BA2C-9DDB6486F4CE}" type="pres">
      <dgm:prSet presAssocID="{328A70D4-F90F-437E-BB60-4C1938FDB2DA}" presName="Name1" presStyleCnt="0"/>
      <dgm:spPr/>
    </dgm:pt>
    <dgm:pt modelId="{BFA07022-7CC5-4EDB-BF6C-98419E7A13B3}" type="pres">
      <dgm:prSet presAssocID="{328A70D4-F90F-437E-BB60-4C1938FDB2DA}" presName="cycle" presStyleCnt="0"/>
      <dgm:spPr/>
    </dgm:pt>
    <dgm:pt modelId="{315444FA-890B-4F33-B14C-C72B5F3B402B}" type="pres">
      <dgm:prSet presAssocID="{328A70D4-F90F-437E-BB60-4C1938FDB2DA}" presName="srcNode" presStyleLbl="node1" presStyleIdx="0" presStyleCnt="3"/>
      <dgm:spPr/>
    </dgm:pt>
    <dgm:pt modelId="{432E78C2-A051-4BFA-9917-B52F153C7E5F}" type="pres">
      <dgm:prSet presAssocID="{328A70D4-F90F-437E-BB60-4C1938FDB2DA}" presName="conn" presStyleLbl="parChTrans1D2" presStyleIdx="0" presStyleCnt="1"/>
      <dgm:spPr/>
    </dgm:pt>
    <dgm:pt modelId="{5FB88C67-6273-4BDA-AB2C-99AE045049C9}" type="pres">
      <dgm:prSet presAssocID="{328A70D4-F90F-437E-BB60-4C1938FDB2DA}" presName="extraNode" presStyleLbl="node1" presStyleIdx="0" presStyleCnt="3"/>
      <dgm:spPr/>
    </dgm:pt>
    <dgm:pt modelId="{84DDA57A-0F37-48F7-843A-3B5D9E9BC58A}" type="pres">
      <dgm:prSet presAssocID="{328A70D4-F90F-437E-BB60-4C1938FDB2DA}" presName="dstNode" presStyleLbl="node1" presStyleIdx="0" presStyleCnt="3"/>
      <dgm:spPr/>
    </dgm:pt>
    <dgm:pt modelId="{1EE74C64-80AD-4CB3-9E95-DD7959DFD14F}" type="pres">
      <dgm:prSet presAssocID="{B2F60626-12E9-42DB-98B9-FB656A17DA78}" presName="text_1" presStyleLbl="node1" presStyleIdx="0" presStyleCnt="3" custLinFactNeighborY="-2596">
        <dgm:presLayoutVars>
          <dgm:bulletEnabled val="1"/>
        </dgm:presLayoutVars>
      </dgm:prSet>
      <dgm:spPr/>
    </dgm:pt>
    <dgm:pt modelId="{BCE4DF21-49E9-4E17-81ED-F648ECE3165E}" type="pres">
      <dgm:prSet presAssocID="{B2F60626-12E9-42DB-98B9-FB656A17DA78}" presName="accent_1" presStyleCnt="0"/>
      <dgm:spPr/>
    </dgm:pt>
    <dgm:pt modelId="{D984515D-F60C-43E6-92BF-E38D647EB5C3}" type="pres">
      <dgm:prSet presAssocID="{B2F60626-12E9-42DB-98B9-FB656A17DA78}" presName="accentRepeatNode" presStyleLbl="solidFgAcc1" presStyleIdx="0" presStyleCnt="3">
        <dgm:style>
          <a:lnRef idx="0">
            <a:schemeClr val="accent3"/>
          </a:lnRef>
          <a:fillRef idx="3">
            <a:schemeClr val="accent3"/>
          </a:fillRef>
          <a:effectRef idx="3">
            <a:schemeClr val="accent3"/>
          </a:effectRef>
          <a:fontRef idx="minor">
            <a:schemeClr val="lt1"/>
          </a:fontRef>
        </dgm:style>
      </dgm:prSet>
      <dgm:spPr/>
    </dgm:pt>
    <dgm:pt modelId="{7F716FCF-22D3-4A09-AF94-43D306AA6235}" type="pres">
      <dgm:prSet presAssocID="{FDDB05D7-0DF5-47C9-B299-833E78835A8C}" presName="text_2" presStyleLbl="node1" presStyleIdx="1" presStyleCnt="3">
        <dgm:presLayoutVars>
          <dgm:bulletEnabled val="1"/>
        </dgm:presLayoutVars>
      </dgm:prSet>
      <dgm:spPr/>
    </dgm:pt>
    <dgm:pt modelId="{60E50848-A187-4C9B-A63C-268C5B3FC88F}" type="pres">
      <dgm:prSet presAssocID="{FDDB05D7-0DF5-47C9-B299-833E78835A8C}" presName="accent_2" presStyleCnt="0"/>
      <dgm:spPr/>
    </dgm:pt>
    <dgm:pt modelId="{EF7B650B-7121-46C3-B75F-38D76801F773}" type="pres">
      <dgm:prSet presAssocID="{FDDB05D7-0DF5-47C9-B299-833E78835A8C}" presName="accentRepeatNode" presStyleLbl="solidFgAcc1" presStyleIdx="1" presStyleCnt="3">
        <dgm:style>
          <a:lnRef idx="0">
            <a:schemeClr val="accent1"/>
          </a:lnRef>
          <a:fillRef idx="3">
            <a:schemeClr val="accent1"/>
          </a:fillRef>
          <a:effectRef idx="3">
            <a:schemeClr val="accent1"/>
          </a:effectRef>
          <a:fontRef idx="minor">
            <a:schemeClr val="lt1"/>
          </a:fontRef>
        </dgm:style>
      </dgm:prSet>
      <dgm:spPr/>
    </dgm:pt>
    <dgm:pt modelId="{1F7C5661-6DAE-49DA-802E-E80030880B7B}" type="pres">
      <dgm:prSet presAssocID="{692FA5F3-1752-41E2-83CA-F2732250BA33}" presName="text_3" presStyleLbl="node1" presStyleIdx="2" presStyleCnt="3">
        <dgm:presLayoutVars>
          <dgm:bulletEnabled val="1"/>
        </dgm:presLayoutVars>
      </dgm:prSet>
      <dgm:spPr/>
    </dgm:pt>
    <dgm:pt modelId="{DBBB02A8-B07C-490D-B843-8C36AF1D2372}" type="pres">
      <dgm:prSet presAssocID="{692FA5F3-1752-41E2-83CA-F2732250BA33}" presName="accent_3" presStyleCnt="0"/>
      <dgm:spPr/>
    </dgm:pt>
    <dgm:pt modelId="{3EC1D469-01C8-46EE-9B60-8BCF15F0B57A}" type="pres">
      <dgm:prSet presAssocID="{692FA5F3-1752-41E2-83CA-F2732250BA33}" presName="accentRepeatNode" presStyleLbl="solidFgAcc1" presStyleIdx="2" presStyleCnt="3">
        <dgm:style>
          <a:lnRef idx="0">
            <a:schemeClr val="accent2"/>
          </a:lnRef>
          <a:fillRef idx="3">
            <a:schemeClr val="accent2"/>
          </a:fillRef>
          <a:effectRef idx="3">
            <a:schemeClr val="accent2"/>
          </a:effectRef>
          <a:fontRef idx="minor">
            <a:schemeClr val="lt1"/>
          </a:fontRef>
        </dgm:style>
      </dgm:prSet>
      <dgm:spPr/>
    </dgm:pt>
  </dgm:ptLst>
  <dgm:cxnLst>
    <dgm:cxn modelId="{72000114-2ECB-4C42-B5EE-173E6172A04E}" type="presOf" srcId="{B2F60626-12E9-42DB-98B9-FB656A17DA78}" destId="{1EE74C64-80AD-4CB3-9E95-DD7959DFD14F}" srcOrd="0" destOrd="0" presId="urn:microsoft.com/office/officeart/2008/layout/VerticalCurvedList"/>
    <dgm:cxn modelId="{7FF0912A-275B-4FB6-9746-362AF5F7C131}" srcId="{328A70D4-F90F-437E-BB60-4C1938FDB2DA}" destId="{B2F60626-12E9-42DB-98B9-FB656A17DA78}" srcOrd="0" destOrd="0" parTransId="{DE06844B-C9C3-4E59-AD03-8160B0962ACD}" sibTransId="{27032656-7FA2-4394-AA69-343314F9CEAA}"/>
    <dgm:cxn modelId="{0AB9D680-3BCE-4A05-80FB-BB07E5A39AD9}" srcId="{328A70D4-F90F-437E-BB60-4C1938FDB2DA}" destId="{FDDB05D7-0DF5-47C9-B299-833E78835A8C}" srcOrd="1" destOrd="0" parTransId="{9CB7727B-03BD-40F3-9506-E471E17C87BF}" sibTransId="{EE3CCC51-6C6A-4721-B056-DAF84EA834C4}"/>
    <dgm:cxn modelId="{D343B59A-DFAC-41AC-9E1F-818DC4FEFCEE}" srcId="{328A70D4-F90F-437E-BB60-4C1938FDB2DA}" destId="{692FA5F3-1752-41E2-83CA-F2732250BA33}" srcOrd="2" destOrd="0" parTransId="{1A110512-CD44-4F85-9357-B817D555BC07}" sibTransId="{8F547623-332B-4B59-9423-AFCFE2F932CB}"/>
    <dgm:cxn modelId="{C8CF46A3-A222-4932-9BC2-548BBB9410F2}" type="presOf" srcId="{27032656-7FA2-4394-AA69-343314F9CEAA}" destId="{432E78C2-A051-4BFA-9917-B52F153C7E5F}" srcOrd="0" destOrd="0" presId="urn:microsoft.com/office/officeart/2008/layout/VerticalCurvedList"/>
    <dgm:cxn modelId="{2AF885A8-9EDA-468B-B439-4995FECDFDB8}" type="presOf" srcId="{328A70D4-F90F-437E-BB60-4C1938FDB2DA}" destId="{EA392FA4-B6B5-4A13-9136-7870E5B62DCD}" srcOrd="0" destOrd="0" presId="urn:microsoft.com/office/officeart/2008/layout/VerticalCurvedList"/>
    <dgm:cxn modelId="{7A4C89E0-8D80-435C-92EA-C65018FD290B}" type="presOf" srcId="{FDDB05D7-0DF5-47C9-B299-833E78835A8C}" destId="{7F716FCF-22D3-4A09-AF94-43D306AA6235}" srcOrd="0" destOrd="0" presId="urn:microsoft.com/office/officeart/2008/layout/VerticalCurvedList"/>
    <dgm:cxn modelId="{2060CAEB-57ED-4ECF-8B92-07D5F5478E1C}" type="presOf" srcId="{692FA5F3-1752-41E2-83CA-F2732250BA33}" destId="{1F7C5661-6DAE-49DA-802E-E80030880B7B}" srcOrd="0" destOrd="0" presId="urn:microsoft.com/office/officeart/2008/layout/VerticalCurvedList"/>
    <dgm:cxn modelId="{2ABDB4DC-16D1-4918-A983-FB8BA855D457}" type="presParOf" srcId="{EA392FA4-B6B5-4A13-9136-7870E5B62DCD}" destId="{140EFB31-10B8-4790-BA2C-9DDB6486F4CE}" srcOrd="0" destOrd="0" presId="urn:microsoft.com/office/officeart/2008/layout/VerticalCurvedList"/>
    <dgm:cxn modelId="{DB730557-5243-4FC2-B566-1F18A10A42FD}" type="presParOf" srcId="{140EFB31-10B8-4790-BA2C-9DDB6486F4CE}" destId="{BFA07022-7CC5-4EDB-BF6C-98419E7A13B3}" srcOrd="0" destOrd="0" presId="urn:microsoft.com/office/officeart/2008/layout/VerticalCurvedList"/>
    <dgm:cxn modelId="{74FD542D-D301-4188-99B6-E658CEC9E893}" type="presParOf" srcId="{BFA07022-7CC5-4EDB-BF6C-98419E7A13B3}" destId="{315444FA-890B-4F33-B14C-C72B5F3B402B}" srcOrd="0" destOrd="0" presId="urn:microsoft.com/office/officeart/2008/layout/VerticalCurvedList"/>
    <dgm:cxn modelId="{88762E9A-9228-438C-9203-9F77F28C32E8}" type="presParOf" srcId="{BFA07022-7CC5-4EDB-BF6C-98419E7A13B3}" destId="{432E78C2-A051-4BFA-9917-B52F153C7E5F}" srcOrd="1" destOrd="0" presId="urn:microsoft.com/office/officeart/2008/layout/VerticalCurvedList"/>
    <dgm:cxn modelId="{C6C93ACB-6E6D-4240-8F78-313E75BBC7C7}" type="presParOf" srcId="{BFA07022-7CC5-4EDB-BF6C-98419E7A13B3}" destId="{5FB88C67-6273-4BDA-AB2C-99AE045049C9}" srcOrd="2" destOrd="0" presId="urn:microsoft.com/office/officeart/2008/layout/VerticalCurvedList"/>
    <dgm:cxn modelId="{E93CAEFF-EC68-462B-953A-B5FA8A118857}" type="presParOf" srcId="{BFA07022-7CC5-4EDB-BF6C-98419E7A13B3}" destId="{84DDA57A-0F37-48F7-843A-3B5D9E9BC58A}" srcOrd="3" destOrd="0" presId="urn:microsoft.com/office/officeart/2008/layout/VerticalCurvedList"/>
    <dgm:cxn modelId="{25CB5EE9-32EF-401D-B8BC-BA37AA56BCA3}" type="presParOf" srcId="{140EFB31-10B8-4790-BA2C-9DDB6486F4CE}" destId="{1EE74C64-80AD-4CB3-9E95-DD7959DFD14F}" srcOrd="1" destOrd="0" presId="urn:microsoft.com/office/officeart/2008/layout/VerticalCurvedList"/>
    <dgm:cxn modelId="{B1645F71-77A8-4B55-87A0-14264D873A3F}" type="presParOf" srcId="{140EFB31-10B8-4790-BA2C-9DDB6486F4CE}" destId="{BCE4DF21-49E9-4E17-81ED-F648ECE3165E}" srcOrd="2" destOrd="0" presId="urn:microsoft.com/office/officeart/2008/layout/VerticalCurvedList"/>
    <dgm:cxn modelId="{E864E036-F05A-4234-B630-E9204BB9C940}" type="presParOf" srcId="{BCE4DF21-49E9-4E17-81ED-F648ECE3165E}" destId="{D984515D-F60C-43E6-92BF-E38D647EB5C3}" srcOrd="0" destOrd="0" presId="urn:microsoft.com/office/officeart/2008/layout/VerticalCurvedList"/>
    <dgm:cxn modelId="{E30117B7-95E6-49DD-899F-C8901610FDFC}" type="presParOf" srcId="{140EFB31-10B8-4790-BA2C-9DDB6486F4CE}" destId="{7F716FCF-22D3-4A09-AF94-43D306AA6235}" srcOrd="3" destOrd="0" presId="urn:microsoft.com/office/officeart/2008/layout/VerticalCurvedList"/>
    <dgm:cxn modelId="{149B0452-9860-489B-9159-D5E533B3D3C6}" type="presParOf" srcId="{140EFB31-10B8-4790-BA2C-9DDB6486F4CE}" destId="{60E50848-A187-4C9B-A63C-268C5B3FC88F}" srcOrd="4" destOrd="0" presId="urn:microsoft.com/office/officeart/2008/layout/VerticalCurvedList"/>
    <dgm:cxn modelId="{8DC9825E-ACFA-47B8-B54F-1C0244D36FC7}" type="presParOf" srcId="{60E50848-A187-4C9B-A63C-268C5B3FC88F}" destId="{EF7B650B-7121-46C3-B75F-38D76801F773}" srcOrd="0" destOrd="0" presId="urn:microsoft.com/office/officeart/2008/layout/VerticalCurvedList"/>
    <dgm:cxn modelId="{C839296D-B819-43E0-96B5-47FBA7ACA1D2}" type="presParOf" srcId="{140EFB31-10B8-4790-BA2C-9DDB6486F4CE}" destId="{1F7C5661-6DAE-49DA-802E-E80030880B7B}" srcOrd="5" destOrd="0" presId="urn:microsoft.com/office/officeart/2008/layout/VerticalCurvedList"/>
    <dgm:cxn modelId="{8C291E24-98EE-4EDC-B78B-55BA61E952E2}" type="presParOf" srcId="{140EFB31-10B8-4790-BA2C-9DDB6486F4CE}" destId="{DBBB02A8-B07C-490D-B843-8C36AF1D2372}" srcOrd="6" destOrd="0" presId="urn:microsoft.com/office/officeart/2008/layout/VerticalCurvedList"/>
    <dgm:cxn modelId="{09CD34BD-AD26-4757-AE88-C12839708998}" type="presParOf" srcId="{DBBB02A8-B07C-490D-B843-8C36AF1D2372}" destId="{3EC1D469-01C8-46EE-9B60-8BCF15F0B57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534C1-41FB-4D14-9BCC-A49A1AF1162B}"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DD42E0CA-2E77-4AA0-8708-48CF1BD06E80}">
      <dgm:prSet custT="1">
        <dgm:style>
          <a:lnRef idx="0">
            <a:schemeClr val="accent5"/>
          </a:lnRef>
          <a:fillRef idx="3">
            <a:schemeClr val="accent5"/>
          </a:fillRef>
          <a:effectRef idx="3">
            <a:schemeClr val="accent5"/>
          </a:effectRef>
          <a:fontRef idx="minor">
            <a:schemeClr val="lt1"/>
          </a:fontRef>
        </dgm:style>
      </dgm:prSet>
      <dgm:spPr/>
      <dgm:t>
        <a:bodyPr/>
        <a:lstStyle/>
        <a:p>
          <a:r>
            <a:rPr lang="en-US" sz="2000" b="1" dirty="0"/>
            <a:t>CURRENT STATISTICS</a:t>
          </a:r>
          <a:r>
            <a:rPr lang="en-US" sz="1600" b="1" dirty="0"/>
            <a:t>:</a:t>
          </a:r>
        </a:p>
        <a:p>
          <a:r>
            <a:rPr lang="en-US" sz="1600" b="1" dirty="0"/>
            <a:t>462 Members in 2012  </a:t>
          </a:r>
        </a:p>
        <a:p>
          <a:r>
            <a:rPr lang="en-US" sz="1600" b="1" dirty="0"/>
            <a:t>393 Members in 2019</a:t>
          </a:r>
        </a:p>
        <a:p>
          <a:r>
            <a:rPr lang="en-US" sz="1600" b="1" dirty="0"/>
            <a:t>17 Chapters in 2012</a:t>
          </a:r>
        </a:p>
        <a:p>
          <a:r>
            <a:rPr lang="en-US" sz="1600" b="1" dirty="0"/>
            <a:t>20 Chapters in 2019</a:t>
          </a:r>
        </a:p>
      </dgm:t>
    </dgm:pt>
    <dgm:pt modelId="{E9092834-99FE-42E0-8F52-5C96ABF2D32F}" type="parTrans" cxnId="{6A967290-0DDF-4A1D-A602-E2BA9222378C}">
      <dgm:prSet/>
      <dgm:spPr/>
      <dgm:t>
        <a:bodyPr/>
        <a:lstStyle/>
        <a:p>
          <a:endParaRPr lang="en-US"/>
        </a:p>
      </dgm:t>
    </dgm:pt>
    <dgm:pt modelId="{12396068-1522-4F9C-A808-A0F320E9A498}" type="sibTrans" cxnId="{6A967290-0DDF-4A1D-A602-E2BA9222378C}">
      <dgm:prSet/>
      <dgm:spPr/>
      <dgm:t>
        <a:bodyPr/>
        <a:lstStyle/>
        <a:p>
          <a:endParaRPr lang="en-US"/>
        </a:p>
      </dgm:t>
    </dgm:pt>
    <dgm:pt modelId="{D079BD02-10AC-447B-B0EC-91CC34FD05AD}">
      <dgm:prSet custT="1">
        <dgm:style>
          <a:lnRef idx="0">
            <a:schemeClr val="accent4"/>
          </a:lnRef>
          <a:fillRef idx="3">
            <a:schemeClr val="accent4"/>
          </a:fillRef>
          <a:effectRef idx="3">
            <a:schemeClr val="accent4"/>
          </a:effectRef>
          <a:fontRef idx="minor">
            <a:schemeClr val="lt1"/>
          </a:fontRef>
        </dgm:style>
      </dgm:prSet>
      <dgm:spPr/>
      <dgm:t>
        <a:bodyPr/>
        <a:lstStyle/>
        <a:p>
          <a:r>
            <a:rPr lang="en-US" sz="2000" b="1" dirty="0"/>
            <a:t>Create more incentives and benefits to join/form/continue a Chapter &amp; be a member</a:t>
          </a:r>
          <a:endParaRPr lang="en-US" sz="1600" b="0" dirty="0"/>
        </a:p>
      </dgm:t>
    </dgm:pt>
    <dgm:pt modelId="{FFB54035-87F6-493D-9109-F7AE98BB96FA}" type="parTrans" cxnId="{8B3F694C-D0F1-4157-8F31-9501712D3ACC}">
      <dgm:prSet/>
      <dgm:spPr/>
      <dgm:t>
        <a:bodyPr/>
        <a:lstStyle/>
        <a:p>
          <a:endParaRPr lang="en-US"/>
        </a:p>
      </dgm:t>
    </dgm:pt>
    <dgm:pt modelId="{9F922286-8765-46A5-B06F-0C670784ECE3}" type="sibTrans" cxnId="{8B3F694C-D0F1-4157-8F31-9501712D3ACC}">
      <dgm:prSet/>
      <dgm:spPr/>
      <dgm:t>
        <a:bodyPr/>
        <a:lstStyle/>
        <a:p>
          <a:endParaRPr lang="en-US"/>
        </a:p>
      </dgm:t>
    </dgm:pt>
    <dgm:pt modelId="{99DBE821-2B4A-478C-A4A7-240C9927E962}">
      <dgm:prSet custT="1">
        <dgm:style>
          <a:lnRef idx="0">
            <a:schemeClr val="accent1"/>
          </a:lnRef>
          <a:fillRef idx="3">
            <a:schemeClr val="accent1"/>
          </a:fillRef>
          <a:effectRef idx="3">
            <a:schemeClr val="accent1"/>
          </a:effectRef>
          <a:fontRef idx="minor">
            <a:schemeClr val="lt1"/>
          </a:fontRef>
        </dgm:style>
      </dgm:prSet>
      <dgm:spPr>
        <a:solidFill>
          <a:srgbClr val="0070C0"/>
        </a:solidFill>
      </dgm:spPr>
      <dgm:t>
        <a:bodyPr/>
        <a:lstStyle/>
        <a:p>
          <a:r>
            <a:rPr lang="en-US" sz="2000" b="1" dirty="0"/>
            <a:t>MEMBERSHIP GROWTH PROPOSAL</a:t>
          </a:r>
        </a:p>
        <a:p>
          <a:r>
            <a:rPr lang="en-US" sz="1600" b="0" dirty="0"/>
            <a:t>Perform outreach at conventions</a:t>
          </a:r>
        </a:p>
        <a:p>
          <a:r>
            <a:rPr lang="en-US" sz="1600" b="0" dirty="0"/>
            <a:t>Increase advertising through convention books, </a:t>
          </a:r>
          <a:r>
            <a:rPr lang="en-US" sz="1600" b="0" dirty="0" err="1"/>
            <a:t>ConTVs</a:t>
          </a:r>
          <a:r>
            <a:rPr lang="en-US" sz="1600" b="0" dirty="0"/>
            <a:t>, Social Media and Web Presence</a:t>
          </a:r>
        </a:p>
      </dgm:t>
    </dgm:pt>
    <dgm:pt modelId="{84ED3FCF-48F1-47C3-987D-F8EE3FA308A9}" type="parTrans" cxnId="{E09DFA2B-5F48-4290-A792-6447506518DB}">
      <dgm:prSet/>
      <dgm:spPr/>
      <dgm:t>
        <a:bodyPr/>
        <a:lstStyle/>
        <a:p>
          <a:endParaRPr lang="en-US"/>
        </a:p>
      </dgm:t>
    </dgm:pt>
    <dgm:pt modelId="{2D6F071A-93DD-4F6C-B372-996191F89C90}" type="sibTrans" cxnId="{E09DFA2B-5F48-4290-A792-6447506518DB}">
      <dgm:prSet/>
      <dgm:spPr/>
      <dgm:t>
        <a:bodyPr/>
        <a:lstStyle/>
        <a:p>
          <a:endParaRPr lang="en-US"/>
        </a:p>
      </dgm:t>
    </dgm:pt>
    <dgm:pt modelId="{2FB63C5E-BA43-42B1-8FE6-737E8DF3EA28}">
      <dgm:prSet custT="1">
        <dgm:style>
          <a:lnRef idx="0">
            <a:schemeClr val="accent6"/>
          </a:lnRef>
          <a:fillRef idx="3">
            <a:schemeClr val="accent6"/>
          </a:fillRef>
          <a:effectRef idx="3">
            <a:schemeClr val="accent6"/>
          </a:effectRef>
          <a:fontRef idx="minor">
            <a:schemeClr val="lt1"/>
          </a:fontRef>
        </dgm:style>
      </dgm:prSet>
      <dgm:spPr/>
      <dgm:t>
        <a:bodyPr/>
        <a:lstStyle/>
        <a:p>
          <a:r>
            <a:rPr lang="en-US" sz="2000" b="1" dirty="0"/>
            <a:t>CHAPTER GROWTH PROPOSAL</a:t>
          </a:r>
        </a:p>
        <a:p>
          <a:r>
            <a:rPr lang="en-US" sz="1600" b="0" dirty="0"/>
            <a:t>Remove the waiting period for chapters through waiver signed by </a:t>
          </a:r>
          <a:r>
            <a:rPr lang="en-US" sz="1600" b="0" dirty="0" err="1"/>
            <a:t>BoD</a:t>
          </a:r>
          <a:r>
            <a:rPr lang="en-US" sz="1600" b="0" dirty="0"/>
            <a:t> as permitted in </a:t>
          </a:r>
          <a:r>
            <a:rPr lang="en-US" sz="1600" b="0" dirty="0" err="1"/>
            <a:t>ByLaws</a:t>
          </a:r>
          <a:endParaRPr lang="en-US" sz="1600" b="0" dirty="0"/>
        </a:p>
        <a:p>
          <a:r>
            <a:rPr lang="en-US" sz="1600" b="0" dirty="0"/>
            <a:t>Outreach and recruitment of existing solo costuming groups. </a:t>
          </a:r>
          <a:r>
            <a:rPr lang="en-US" sz="1600" b="0" dirty="0" err="1"/>
            <a:t>Ie</a:t>
          </a:r>
          <a:r>
            <a:rPr lang="en-US" sz="1600" b="0" dirty="0"/>
            <a:t>. University  Clubs</a:t>
          </a:r>
          <a:endParaRPr lang="en-US" sz="1600" b="1" dirty="0"/>
        </a:p>
      </dgm:t>
    </dgm:pt>
    <dgm:pt modelId="{EA14FEBC-5AD1-4102-A23F-6E26B0594E16}" type="parTrans" cxnId="{BBBC9E7E-9EEE-4353-804F-55AA7EF64EBD}">
      <dgm:prSet/>
      <dgm:spPr/>
      <dgm:t>
        <a:bodyPr/>
        <a:lstStyle/>
        <a:p>
          <a:endParaRPr lang="en-US"/>
        </a:p>
      </dgm:t>
    </dgm:pt>
    <dgm:pt modelId="{3D92BF66-0512-46C4-A2A0-0DD358EB33B1}" type="sibTrans" cxnId="{BBBC9E7E-9EEE-4353-804F-55AA7EF64EBD}">
      <dgm:prSet/>
      <dgm:spPr/>
      <dgm:t>
        <a:bodyPr/>
        <a:lstStyle/>
        <a:p>
          <a:endParaRPr lang="en-US"/>
        </a:p>
      </dgm:t>
    </dgm:pt>
    <dgm:pt modelId="{49550481-22F1-45A9-9FC2-D7F2D871CF26}" type="pres">
      <dgm:prSet presAssocID="{F7A534C1-41FB-4D14-9BCC-A49A1AF1162B}" presName="Name0" presStyleCnt="0">
        <dgm:presLayoutVars>
          <dgm:dir/>
          <dgm:resizeHandles val="exact"/>
        </dgm:presLayoutVars>
      </dgm:prSet>
      <dgm:spPr/>
    </dgm:pt>
    <dgm:pt modelId="{176FFEC4-3ACE-4A50-BBAE-9E88C6439581}" type="pres">
      <dgm:prSet presAssocID="{DD42E0CA-2E77-4AA0-8708-48CF1BD06E80}" presName="node" presStyleLbl="node1" presStyleIdx="0" presStyleCnt="4">
        <dgm:presLayoutVars>
          <dgm:bulletEnabled val="1"/>
        </dgm:presLayoutVars>
      </dgm:prSet>
      <dgm:spPr/>
    </dgm:pt>
    <dgm:pt modelId="{F92EE44F-6F0C-48B0-AF1B-6EDBD2F7B2A7}" type="pres">
      <dgm:prSet presAssocID="{12396068-1522-4F9C-A808-A0F320E9A498}" presName="sibTrans" presStyleLbl="sibTrans1D1" presStyleIdx="0" presStyleCnt="3"/>
      <dgm:spPr/>
    </dgm:pt>
    <dgm:pt modelId="{A4556235-19DD-442E-9DFF-5218D59AB7B0}" type="pres">
      <dgm:prSet presAssocID="{12396068-1522-4F9C-A808-A0F320E9A498}" presName="connectorText" presStyleLbl="sibTrans1D1" presStyleIdx="0" presStyleCnt="3"/>
      <dgm:spPr/>
    </dgm:pt>
    <dgm:pt modelId="{DC6401F9-7447-4661-8B7F-1E3C1E68DAD7}" type="pres">
      <dgm:prSet presAssocID="{D079BD02-10AC-447B-B0EC-91CC34FD05AD}" presName="node" presStyleLbl="node1" presStyleIdx="1" presStyleCnt="4">
        <dgm:presLayoutVars>
          <dgm:bulletEnabled val="1"/>
        </dgm:presLayoutVars>
      </dgm:prSet>
      <dgm:spPr/>
    </dgm:pt>
    <dgm:pt modelId="{4F160249-F415-462D-A90D-29E5247D3BA3}" type="pres">
      <dgm:prSet presAssocID="{9F922286-8765-46A5-B06F-0C670784ECE3}" presName="sibTrans" presStyleLbl="sibTrans1D1" presStyleIdx="1" presStyleCnt="3"/>
      <dgm:spPr/>
    </dgm:pt>
    <dgm:pt modelId="{73305BB0-D269-4BFF-8B1E-FC5572C6C2A3}" type="pres">
      <dgm:prSet presAssocID="{9F922286-8765-46A5-B06F-0C670784ECE3}" presName="connectorText" presStyleLbl="sibTrans1D1" presStyleIdx="1" presStyleCnt="3"/>
      <dgm:spPr/>
    </dgm:pt>
    <dgm:pt modelId="{11DABF35-EF1F-4CED-8B09-395F151930BD}" type="pres">
      <dgm:prSet presAssocID="{99DBE821-2B4A-478C-A4A7-240C9927E962}" presName="node" presStyleLbl="node1" presStyleIdx="2" presStyleCnt="4">
        <dgm:presLayoutVars>
          <dgm:bulletEnabled val="1"/>
        </dgm:presLayoutVars>
      </dgm:prSet>
      <dgm:spPr/>
    </dgm:pt>
    <dgm:pt modelId="{815C7978-D651-4243-88AB-92934062FB74}" type="pres">
      <dgm:prSet presAssocID="{2D6F071A-93DD-4F6C-B372-996191F89C90}" presName="sibTrans" presStyleLbl="sibTrans1D1" presStyleIdx="2" presStyleCnt="3"/>
      <dgm:spPr/>
    </dgm:pt>
    <dgm:pt modelId="{1D24DA43-EF2E-40E0-917B-DDF93D4729B3}" type="pres">
      <dgm:prSet presAssocID="{2D6F071A-93DD-4F6C-B372-996191F89C90}" presName="connectorText" presStyleLbl="sibTrans1D1" presStyleIdx="2" presStyleCnt="3"/>
      <dgm:spPr/>
    </dgm:pt>
    <dgm:pt modelId="{D4AEE56C-90E9-425A-99EA-1D2D24C56950}" type="pres">
      <dgm:prSet presAssocID="{2FB63C5E-BA43-42B1-8FE6-737E8DF3EA28}" presName="node" presStyleLbl="node1" presStyleIdx="3" presStyleCnt="4">
        <dgm:presLayoutVars>
          <dgm:bulletEnabled val="1"/>
        </dgm:presLayoutVars>
      </dgm:prSet>
      <dgm:spPr/>
    </dgm:pt>
  </dgm:ptLst>
  <dgm:cxnLst>
    <dgm:cxn modelId="{E09DFA2B-5F48-4290-A792-6447506518DB}" srcId="{F7A534C1-41FB-4D14-9BCC-A49A1AF1162B}" destId="{99DBE821-2B4A-478C-A4A7-240C9927E962}" srcOrd="2" destOrd="0" parTransId="{84ED3FCF-48F1-47C3-987D-F8EE3FA308A9}" sibTransId="{2D6F071A-93DD-4F6C-B372-996191F89C90}"/>
    <dgm:cxn modelId="{3C6F833A-CD0E-46AD-8315-D15E2A72C1AF}" type="presOf" srcId="{12396068-1522-4F9C-A808-A0F320E9A498}" destId="{F92EE44F-6F0C-48B0-AF1B-6EDBD2F7B2A7}" srcOrd="0" destOrd="0" presId="urn:microsoft.com/office/officeart/2016/7/layout/RepeatingBendingProcessNew"/>
    <dgm:cxn modelId="{590F6A5B-A1D8-476C-81A3-0DAA5E42F40D}" type="presOf" srcId="{2D6F071A-93DD-4F6C-B372-996191F89C90}" destId="{815C7978-D651-4243-88AB-92934062FB74}" srcOrd="0" destOrd="0" presId="urn:microsoft.com/office/officeart/2016/7/layout/RepeatingBendingProcessNew"/>
    <dgm:cxn modelId="{4B91CA5B-B00F-4D86-9BB4-06240AF3F942}" type="presOf" srcId="{F7A534C1-41FB-4D14-9BCC-A49A1AF1162B}" destId="{49550481-22F1-45A9-9FC2-D7F2D871CF26}" srcOrd="0" destOrd="0" presId="urn:microsoft.com/office/officeart/2016/7/layout/RepeatingBendingProcessNew"/>
    <dgm:cxn modelId="{4F32E460-CFB5-48DF-8487-03818ED4F214}" type="presOf" srcId="{99DBE821-2B4A-478C-A4A7-240C9927E962}" destId="{11DABF35-EF1F-4CED-8B09-395F151930BD}" srcOrd="0" destOrd="0" presId="urn:microsoft.com/office/officeart/2016/7/layout/RepeatingBendingProcessNew"/>
    <dgm:cxn modelId="{8B3F694C-D0F1-4157-8F31-9501712D3ACC}" srcId="{F7A534C1-41FB-4D14-9BCC-A49A1AF1162B}" destId="{D079BD02-10AC-447B-B0EC-91CC34FD05AD}" srcOrd="1" destOrd="0" parTransId="{FFB54035-87F6-493D-9109-F7AE98BB96FA}" sibTransId="{9F922286-8765-46A5-B06F-0C670784ECE3}"/>
    <dgm:cxn modelId="{70A7A54C-E2B8-4C4B-96EF-06139F8B040A}" type="presOf" srcId="{D079BD02-10AC-447B-B0EC-91CC34FD05AD}" destId="{DC6401F9-7447-4661-8B7F-1E3C1E68DAD7}" srcOrd="0" destOrd="0" presId="urn:microsoft.com/office/officeart/2016/7/layout/RepeatingBendingProcessNew"/>
    <dgm:cxn modelId="{BBBC9E7E-9EEE-4353-804F-55AA7EF64EBD}" srcId="{F7A534C1-41FB-4D14-9BCC-A49A1AF1162B}" destId="{2FB63C5E-BA43-42B1-8FE6-737E8DF3EA28}" srcOrd="3" destOrd="0" parTransId="{EA14FEBC-5AD1-4102-A23F-6E26B0594E16}" sibTransId="{3D92BF66-0512-46C4-A2A0-0DD358EB33B1}"/>
    <dgm:cxn modelId="{391CCD82-FF47-49AC-9C6E-CCD65857D1E8}" type="presOf" srcId="{12396068-1522-4F9C-A808-A0F320E9A498}" destId="{A4556235-19DD-442E-9DFF-5218D59AB7B0}" srcOrd="1" destOrd="0" presId="urn:microsoft.com/office/officeart/2016/7/layout/RepeatingBendingProcessNew"/>
    <dgm:cxn modelId="{498F7387-7A32-449D-BBD3-B75363813A63}" type="presOf" srcId="{2D6F071A-93DD-4F6C-B372-996191F89C90}" destId="{1D24DA43-EF2E-40E0-917B-DDF93D4729B3}" srcOrd="1" destOrd="0" presId="urn:microsoft.com/office/officeart/2016/7/layout/RepeatingBendingProcessNew"/>
    <dgm:cxn modelId="{6A967290-0DDF-4A1D-A602-E2BA9222378C}" srcId="{F7A534C1-41FB-4D14-9BCC-A49A1AF1162B}" destId="{DD42E0CA-2E77-4AA0-8708-48CF1BD06E80}" srcOrd="0" destOrd="0" parTransId="{E9092834-99FE-42E0-8F52-5C96ABF2D32F}" sibTransId="{12396068-1522-4F9C-A808-A0F320E9A498}"/>
    <dgm:cxn modelId="{1AA122BD-309D-487A-A3BB-23E22D1B7488}" type="presOf" srcId="{2FB63C5E-BA43-42B1-8FE6-737E8DF3EA28}" destId="{D4AEE56C-90E9-425A-99EA-1D2D24C56950}" srcOrd="0" destOrd="0" presId="urn:microsoft.com/office/officeart/2016/7/layout/RepeatingBendingProcessNew"/>
    <dgm:cxn modelId="{D4A373C9-1226-4ABB-841C-49A4DB21645B}" type="presOf" srcId="{9F922286-8765-46A5-B06F-0C670784ECE3}" destId="{4F160249-F415-462D-A90D-29E5247D3BA3}" srcOrd="0" destOrd="0" presId="urn:microsoft.com/office/officeart/2016/7/layout/RepeatingBendingProcessNew"/>
    <dgm:cxn modelId="{624CBECB-2647-4BFC-8CB9-69D5334A8891}" type="presOf" srcId="{9F922286-8765-46A5-B06F-0C670784ECE3}" destId="{73305BB0-D269-4BFF-8B1E-FC5572C6C2A3}" srcOrd="1" destOrd="0" presId="urn:microsoft.com/office/officeart/2016/7/layout/RepeatingBendingProcessNew"/>
    <dgm:cxn modelId="{E6D4CAD0-76BF-4BB6-B777-B8840F37B4CE}" type="presOf" srcId="{DD42E0CA-2E77-4AA0-8708-48CF1BD06E80}" destId="{176FFEC4-3ACE-4A50-BBAE-9E88C6439581}" srcOrd="0" destOrd="0" presId="urn:microsoft.com/office/officeart/2016/7/layout/RepeatingBendingProcessNew"/>
    <dgm:cxn modelId="{F9D334C8-DE70-42B8-B718-C020A4DB1355}" type="presParOf" srcId="{49550481-22F1-45A9-9FC2-D7F2D871CF26}" destId="{176FFEC4-3ACE-4A50-BBAE-9E88C6439581}" srcOrd="0" destOrd="0" presId="urn:microsoft.com/office/officeart/2016/7/layout/RepeatingBendingProcessNew"/>
    <dgm:cxn modelId="{9CE250A2-86A9-409D-B355-464AD193FCE2}" type="presParOf" srcId="{49550481-22F1-45A9-9FC2-D7F2D871CF26}" destId="{F92EE44F-6F0C-48B0-AF1B-6EDBD2F7B2A7}" srcOrd="1" destOrd="0" presId="urn:microsoft.com/office/officeart/2016/7/layout/RepeatingBendingProcessNew"/>
    <dgm:cxn modelId="{CD988775-85B4-45B7-BFF5-0581C0B0C9F8}" type="presParOf" srcId="{F92EE44F-6F0C-48B0-AF1B-6EDBD2F7B2A7}" destId="{A4556235-19DD-442E-9DFF-5218D59AB7B0}" srcOrd="0" destOrd="0" presId="urn:microsoft.com/office/officeart/2016/7/layout/RepeatingBendingProcessNew"/>
    <dgm:cxn modelId="{3CD256B3-2808-4DD1-B035-B7565B95B6F2}" type="presParOf" srcId="{49550481-22F1-45A9-9FC2-D7F2D871CF26}" destId="{DC6401F9-7447-4661-8B7F-1E3C1E68DAD7}" srcOrd="2" destOrd="0" presId="urn:microsoft.com/office/officeart/2016/7/layout/RepeatingBendingProcessNew"/>
    <dgm:cxn modelId="{B1BE884F-C393-41BE-BFCF-839EE8D8C8CA}" type="presParOf" srcId="{49550481-22F1-45A9-9FC2-D7F2D871CF26}" destId="{4F160249-F415-462D-A90D-29E5247D3BA3}" srcOrd="3" destOrd="0" presId="urn:microsoft.com/office/officeart/2016/7/layout/RepeatingBendingProcessNew"/>
    <dgm:cxn modelId="{B966D4BE-C294-45B2-BCF6-4FDFF0FCCE48}" type="presParOf" srcId="{4F160249-F415-462D-A90D-29E5247D3BA3}" destId="{73305BB0-D269-4BFF-8B1E-FC5572C6C2A3}" srcOrd="0" destOrd="0" presId="urn:microsoft.com/office/officeart/2016/7/layout/RepeatingBendingProcessNew"/>
    <dgm:cxn modelId="{F94884D7-347F-423B-A7AB-DC9DA499F67D}" type="presParOf" srcId="{49550481-22F1-45A9-9FC2-D7F2D871CF26}" destId="{11DABF35-EF1F-4CED-8B09-395F151930BD}" srcOrd="4" destOrd="0" presId="urn:microsoft.com/office/officeart/2016/7/layout/RepeatingBendingProcessNew"/>
    <dgm:cxn modelId="{18B5A462-E7B0-4D11-A30D-836A4439AB8D}" type="presParOf" srcId="{49550481-22F1-45A9-9FC2-D7F2D871CF26}" destId="{815C7978-D651-4243-88AB-92934062FB74}" srcOrd="5" destOrd="0" presId="urn:microsoft.com/office/officeart/2016/7/layout/RepeatingBendingProcessNew"/>
    <dgm:cxn modelId="{0B93878F-D4A5-4898-8680-3DCCB289DFF9}" type="presParOf" srcId="{815C7978-D651-4243-88AB-92934062FB74}" destId="{1D24DA43-EF2E-40E0-917B-DDF93D4729B3}" srcOrd="0" destOrd="0" presId="urn:microsoft.com/office/officeart/2016/7/layout/RepeatingBendingProcessNew"/>
    <dgm:cxn modelId="{F08ED454-B6FE-42ED-AA03-C2E9F4FDBAC1}" type="presParOf" srcId="{49550481-22F1-45A9-9FC2-D7F2D871CF26}" destId="{D4AEE56C-90E9-425A-99EA-1D2D24C56950}" srcOrd="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75BD3C-2763-4E09-85A1-BF5809DD3A51}"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E5F6F85F-8135-4738-9200-377890D8ED46}">
      <dgm:prSet phldrT="[Text]" custT="1"/>
      <dgm:spPr/>
      <dgm:t>
        <a:bodyPr/>
        <a:lstStyle/>
        <a:p>
          <a:r>
            <a:rPr lang="en-US" sz="1800" dirty="0"/>
            <a:t>Costumers, Cosplayers, &amp; Enthusiasts</a:t>
          </a:r>
        </a:p>
      </dgm:t>
    </dgm:pt>
    <dgm:pt modelId="{B158B6B4-8FBC-433E-8569-557152696D2E}" type="parTrans" cxnId="{931DA6A1-CC90-4929-8BFE-0BD1BBE6A6B3}">
      <dgm:prSet/>
      <dgm:spPr/>
      <dgm:t>
        <a:bodyPr/>
        <a:lstStyle/>
        <a:p>
          <a:endParaRPr lang="en-US"/>
        </a:p>
      </dgm:t>
    </dgm:pt>
    <dgm:pt modelId="{B987F7C4-B159-4B53-8D11-E648012CB819}" type="sibTrans" cxnId="{931DA6A1-CC90-4929-8BFE-0BD1BBE6A6B3}">
      <dgm:prSet/>
      <dgm:spPr/>
      <dgm:t>
        <a:bodyPr/>
        <a:lstStyle/>
        <a:p>
          <a:endParaRPr lang="en-US"/>
        </a:p>
      </dgm:t>
    </dgm:pt>
    <dgm:pt modelId="{E52BF8FC-0010-4923-A0A8-E54B2FABE684}">
      <dgm:prSet phldrT="[Text]"/>
      <dgm:spPr/>
      <dgm:t>
        <a:bodyPr/>
        <a:lstStyle/>
        <a:p>
          <a:r>
            <a:rPr lang="en-US" dirty="0"/>
            <a:t>Most attend Conventions</a:t>
          </a:r>
        </a:p>
      </dgm:t>
    </dgm:pt>
    <dgm:pt modelId="{AE31F287-141E-4342-9CAE-BD0C1C3CB484}" type="parTrans" cxnId="{27267BCA-657E-4C35-8779-27743C6F8552}">
      <dgm:prSet/>
      <dgm:spPr/>
      <dgm:t>
        <a:bodyPr/>
        <a:lstStyle/>
        <a:p>
          <a:endParaRPr lang="en-US"/>
        </a:p>
      </dgm:t>
    </dgm:pt>
    <dgm:pt modelId="{F1E6C3F0-D398-47B5-B175-3B522923B1D0}" type="sibTrans" cxnId="{27267BCA-657E-4C35-8779-27743C6F8552}">
      <dgm:prSet/>
      <dgm:spPr/>
      <dgm:t>
        <a:bodyPr/>
        <a:lstStyle/>
        <a:p>
          <a:endParaRPr lang="en-US"/>
        </a:p>
      </dgm:t>
    </dgm:pt>
    <dgm:pt modelId="{3C1BEC10-48D2-4994-B58F-34A00DF26F8A}">
      <dgm:prSet phldrT="[Text]"/>
      <dgm:spPr/>
      <dgm:t>
        <a:bodyPr/>
        <a:lstStyle/>
        <a:p>
          <a:r>
            <a:rPr lang="en-US" dirty="0"/>
            <a:t>Found online through web presence &amp; social media</a:t>
          </a:r>
        </a:p>
      </dgm:t>
    </dgm:pt>
    <dgm:pt modelId="{CCA48DCD-3AA0-4F44-8D50-0C1040A98176}" type="parTrans" cxnId="{8CBF2942-BA43-4ADA-966D-1EAA27420DD4}">
      <dgm:prSet/>
      <dgm:spPr/>
      <dgm:t>
        <a:bodyPr/>
        <a:lstStyle/>
        <a:p>
          <a:endParaRPr lang="en-US"/>
        </a:p>
      </dgm:t>
    </dgm:pt>
    <dgm:pt modelId="{FE9B4364-E212-44C5-88F4-8505FC3B4FE4}" type="sibTrans" cxnId="{8CBF2942-BA43-4ADA-966D-1EAA27420DD4}">
      <dgm:prSet/>
      <dgm:spPr/>
      <dgm:t>
        <a:bodyPr/>
        <a:lstStyle/>
        <a:p>
          <a:endParaRPr lang="en-US"/>
        </a:p>
      </dgm:t>
    </dgm:pt>
    <dgm:pt modelId="{508A620A-A0D9-4299-B823-4BA7F95D3FBC}">
      <dgm:prSet phldrT="[Text]" custT="1"/>
      <dgm:spPr/>
      <dgm:t>
        <a:bodyPr/>
        <a:lstStyle/>
        <a:p>
          <a:r>
            <a:rPr lang="en-US" sz="1800" dirty="0"/>
            <a:t>Costuming &amp; Theater Professionals</a:t>
          </a:r>
        </a:p>
      </dgm:t>
    </dgm:pt>
    <dgm:pt modelId="{5F167A28-73F2-41D1-A62A-F0EA36AD1341}" type="parTrans" cxnId="{60119A54-050B-4656-9CB3-777B00585F69}">
      <dgm:prSet/>
      <dgm:spPr/>
      <dgm:t>
        <a:bodyPr/>
        <a:lstStyle/>
        <a:p>
          <a:endParaRPr lang="en-US"/>
        </a:p>
      </dgm:t>
    </dgm:pt>
    <dgm:pt modelId="{AEF2EE5F-A14E-4898-9B35-44418496857B}" type="sibTrans" cxnId="{60119A54-050B-4656-9CB3-777B00585F69}">
      <dgm:prSet/>
      <dgm:spPr/>
      <dgm:t>
        <a:bodyPr/>
        <a:lstStyle/>
        <a:p>
          <a:endParaRPr lang="en-US"/>
        </a:p>
      </dgm:t>
    </dgm:pt>
    <dgm:pt modelId="{CB6F96E4-D9ED-4A55-B3D0-8A3EDBCE632D}">
      <dgm:prSet phldrT="[Text]"/>
      <dgm:spPr/>
      <dgm:t>
        <a:bodyPr/>
        <a:lstStyle/>
        <a:p>
          <a:r>
            <a:rPr lang="en-US" dirty="0"/>
            <a:t>Community Theater Groups</a:t>
          </a:r>
        </a:p>
      </dgm:t>
    </dgm:pt>
    <dgm:pt modelId="{DC4777E2-BDD6-4BB5-961D-FA7080F764BB}" type="parTrans" cxnId="{23B5E46F-119C-4CEA-B480-C2050F3F6FBF}">
      <dgm:prSet/>
      <dgm:spPr/>
      <dgm:t>
        <a:bodyPr/>
        <a:lstStyle/>
        <a:p>
          <a:endParaRPr lang="en-US"/>
        </a:p>
      </dgm:t>
    </dgm:pt>
    <dgm:pt modelId="{8CD324D5-C31A-4925-8778-315ED383B811}" type="sibTrans" cxnId="{23B5E46F-119C-4CEA-B480-C2050F3F6FBF}">
      <dgm:prSet/>
      <dgm:spPr/>
      <dgm:t>
        <a:bodyPr/>
        <a:lstStyle/>
        <a:p>
          <a:endParaRPr lang="en-US"/>
        </a:p>
      </dgm:t>
    </dgm:pt>
    <dgm:pt modelId="{27C5B04D-FAF3-4B5B-9A42-F3F4E0317294}">
      <dgm:prSet phldrT="[Text]"/>
      <dgm:spPr/>
      <dgm:t>
        <a:bodyPr/>
        <a:lstStyle/>
        <a:p>
          <a:r>
            <a:rPr lang="en-US" dirty="0"/>
            <a:t>Many attend larger conventions</a:t>
          </a:r>
        </a:p>
      </dgm:t>
    </dgm:pt>
    <dgm:pt modelId="{00FBD46E-ECB6-4692-8D69-23C1B957E626}" type="parTrans" cxnId="{EDCEC17E-9080-4CD0-953E-461692753F58}">
      <dgm:prSet/>
      <dgm:spPr/>
      <dgm:t>
        <a:bodyPr/>
        <a:lstStyle/>
        <a:p>
          <a:endParaRPr lang="en-US"/>
        </a:p>
      </dgm:t>
    </dgm:pt>
    <dgm:pt modelId="{C3DAEA85-66A1-4C2E-956A-E8DDEADECE04}" type="sibTrans" cxnId="{EDCEC17E-9080-4CD0-953E-461692753F58}">
      <dgm:prSet/>
      <dgm:spPr/>
      <dgm:t>
        <a:bodyPr/>
        <a:lstStyle/>
        <a:p>
          <a:endParaRPr lang="en-US"/>
        </a:p>
      </dgm:t>
    </dgm:pt>
    <dgm:pt modelId="{E9185687-5505-489E-B2F8-30382F0495CB}">
      <dgm:prSet phldrT="[Text]"/>
      <dgm:spPr/>
      <dgm:t>
        <a:bodyPr/>
        <a:lstStyle/>
        <a:p>
          <a:r>
            <a:rPr lang="en-US" dirty="0"/>
            <a:t>Fashion &amp; Art Students</a:t>
          </a:r>
        </a:p>
      </dgm:t>
    </dgm:pt>
    <dgm:pt modelId="{EE3AFB90-AAAC-4DAD-80CB-A6E47302FBAD}" type="parTrans" cxnId="{D59F245B-05D4-4B06-934E-04F6250CC74D}">
      <dgm:prSet/>
      <dgm:spPr/>
      <dgm:t>
        <a:bodyPr/>
        <a:lstStyle/>
        <a:p>
          <a:endParaRPr lang="en-US"/>
        </a:p>
      </dgm:t>
    </dgm:pt>
    <dgm:pt modelId="{E665486E-F702-4F23-B34C-86F1FA117CB9}" type="sibTrans" cxnId="{D59F245B-05D4-4B06-934E-04F6250CC74D}">
      <dgm:prSet/>
      <dgm:spPr/>
      <dgm:t>
        <a:bodyPr/>
        <a:lstStyle/>
        <a:p>
          <a:endParaRPr lang="en-US"/>
        </a:p>
      </dgm:t>
    </dgm:pt>
    <dgm:pt modelId="{DF46E499-8B74-472E-9BF4-8C04AA23C1D7}">
      <dgm:prSet phldrT="[Text]"/>
      <dgm:spPr/>
      <dgm:t>
        <a:bodyPr/>
        <a:lstStyle/>
        <a:p>
          <a:r>
            <a:rPr lang="en-US" dirty="0"/>
            <a:t>College Campuses</a:t>
          </a:r>
        </a:p>
      </dgm:t>
    </dgm:pt>
    <dgm:pt modelId="{6EE5375C-D5B0-4400-9B4B-A06F9160D4C0}" type="parTrans" cxnId="{76A770A6-A177-42FD-B4AF-A2DB77714034}">
      <dgm:prSet/>
      <dgm:spPr/>
      <dgm:t>
        <a:bodyPr/>
        <a:lstStyle/>
        <a:p>
          <a:endParaRPr lang="en-US"/>
        </a:p>
      </dgm:t>
    </dgm:pt>
    <dgm:pt modelId="{109D960A-3A63-4D57-AF3F-BC5881BB0344}" type="sibTrans" cxnId="{76A770A6-A177-42FD-B4AF-A2DB77714034}">
      <dgm:prSet/>
      <dgm:spPr/>
      <dgm:t>
        <a:bodyPr/>
        <a:lstStyle/>
        <a:p>
          <a:endParaRPr lang="en-US"/>
        </a:p>
      </dgm:t>
    </dgm:pt>
    <dgm:pt modelId="{8C454D39-9C56-4346-9A41-4AF7B80794C4}">
      <dgm:prSet phldrT="[Text]"/>
      <dgm:spPr/>
      <dgm:t>
        <a:bodyPr/>
        <a:lstStyle/>
        <a:p>
          <a:r>
            <a:rPr lang="en-US" dirty="0"/>
            <a:t>Art &amp; Fashion Shows</a:t>
          </a:r>
        </a:p>
      </dgm:t>
    </dgm:pt>
    <dgm:pt modelId="{A5DE7680-234B-4919-B9AA-4D1986549758}" type="parTrans" cxnId="{18CF33FF-F389-45DE-9355-20D7A2D5C5E2}">
      <dgm:prSet/>
      <dgm:spPr/>
      <dgm:t>
        <a:bodyPr/>
        <a:lstStyle/>
        <a:p>
          <a:endParaRPr lang="en-US"/>
        </a:p>
      </dgm:t>
    </dgm:pt>
    <dgm:pt modelId="{86D58901-B168-43F2-85EA-3C845E2706BA}" type="sibTrans" cxnId="{18CF33FF-F389-45DE-9355-20D7A2D5C5E2}">
      <dgm:prSet/>
      <dgm:spPr/>
      <dgm:t>
        <a:bodyPr/>
        <a:lstStyle/>
        <a:p>
          <a:endParaRPr lang="en-US"/>
        </a:p>
      </dgm:t>
    </dgm:pt>
    <dgm:pt modelId="{9DD92090-2C80-4A4A-A1A4-18849B3D3378}">
      <dgm:prSet phldrT="[Text]"/>
      <dgm:spPr/>
      <dgm:t>
        <a:bodyPr/>
        <a:lstStyle/>
        <a:p>
          <a:r>
            <a:rPr lang="en-US" dirty="0"/>
            <a:t>LARP &amp; Gaming Groups</a:t>
          </a:r>
        </a:p>
      </dgm:t>
    </dgm:pt>
    <dgm:pt modelId="{C08E8B92-5DE2-4C82-A08E-29B2FC0BF01B}" type="parTrans" cxnId="{263EF690-3199-4C28-B0C4-1B9A3A898D8B}">
      <dgm:prSet/>
      <dgm:spPr/>
      <dgm:t>
        <a:bodyPr/>
        <a:lstStyle/>
        <a:p>
          <a:endParaRPr lang="en-US"/>
        </a:p>
      </dgm:t>
    </dgm:pt>
    <dgm:pt modelId="{4F00D9A8-FB3F-4AD9-9A42-39296E68D72C}" type="sibTrans" cxnId="{263EF690-3199-4C28-B0C4-1B9A3A898D8B}">
      <dgm:prSet/>
      <dgm:spPr/>
      <dgm:t>
        <a:bodyPr/>
        <a:lstStyle/>
        <a:p>
          <a:endParaRPr lang="en-US"/>
        </a:p>
      </dgm:t>
    </dgm:pt>
    <dgm:pt modelId="{31429B66-963A-4F25-ABBE-F073BFC8762A}">
      <dgm:prSet phldrT="[Text]"/>
      <dgm:spPr/>
      <dgm:t>
        <a:bodyPr/>
        <a:lstStyle/>
        <a:p>
          <a:r>
            <a:rPr lang="en-US" dirty="0"/>
            <a:t>Found online through web presence &amp; social media</a:t>
          </a:r>
        </a:p>
      </dgm:t>
    </dgm:pt>
    <dgm:pt modelId="{7052F0FD-CE1C-40A8-8861-0C3A0EB7247C}" type="parTrans" cxnId="{B742053F-7FD7-4503-8421-E8EF8C2B0B73}">
      <dgm:prSet/>
      <dgm:spPr/>
      <dgm:t>
        <a:bodyPr/>
        <a:lstStyle/>
        <a:p>
          <a:endParaRPr lang="en-US"/>
        </a:p>
      </dgm:t>
    </dgm:pt>
    <dgm:pt modelId="{DC8E9328-EF40-4B52-BA37-ED17559D920A}" type="sibTrans" cxnId="{B742053F-7FD7-4503-8421-E8EF8C2B0B73}">
      <dgm:prSet/>
      <dgm:spPr/>
      <dgm:t>
        <a:bodyPr/>
        <a:lstStyle/>
        <a:p>
          <a:endParaRPr lang="en-US"/>
        </a:p>
      </dgm:t>
    </dgm:pt>
    <dgm:pt modelId="{07D155A7-146F-4CA8-92ED-9C4E97849C77}">
      <dgm:prSet phldrT="[Text]"/>
      <dgm:spPr/>
      <dgm:t>
        <a:bodyPr/>
        <a:lstStyle/>
        <a:p>
          <a:r>
            <a:rPr lang="en-US" dirty="0"/>
            <a:t>Found online through web presence &amp; social media</a:t>
          </a:r>
        </a:p>
      </dgm:t>
    </dgm:pt>
    <dgm:pt modelId="{70DC9D41-BC93-480D-BF1F-A69115B5F231}" type="parTrans" cxnId="{A0D00605-61E7-4D99-8195-C4F81E54EC31}">
      <dgm:prSet/>
      <dgm:spPr/>
      <dgm:t>
        <a:bodyPr/>
        <a:lstStyle/>
        <a:p>
          <a:endParaRPr lang="en-US"/>
        </a:p>
      </dgm:t>
    </dgm:pt>
    <dgm:pt modelId="{1046F3AF-D0C4-4004-AB3F-1638B9242BC1}" type="sibTrans" cxnId="{A0D00605-61E7-4D99-8195-C4F81E54EC31}">
      <dgm:prSet/>
      <dgm:spPr/>
      <dgm:t>
        <a:bodyPr/>
        <a:lstStyle/>
        <a:p>
          <a:endParaRPr lang="en-US"/>
        </a:p>
      </dgm:t>
    </dgm:pt>
    <dgm:pt modelId="{FBA2E3DA-6399-44E3-AADC-AC5BA149871B}" type="pres">
      <dgm:prSet presAssocID="{FF75BD3C-2763-4E09-85A1-BF5809DD3A51}" presName="linearFlow" presStyleCnt="0">
        <dgm:presLayoutVars>
          <dgm:dir/>
          <dgm:animLvl val="lvl"/>
          <dgm:resizeHandles val="exact"/>
        </dgm:presLayoutVars>
      </dgm:prSet>
      <dgm:spPr/>
    </dgm:pt>
    <dgm:pt modelId="{73C9A0E3-2A4A-49DE-A4FA-BBEA160B74B5}" type="pres">
      <dgm:prSet presAssocID="{E5F6F85F-8135-4738-9200-377890D8ED46}" presName="composite" presStyleCnt="0"/>
      <dgm:spPr/>
    </dgm:pt>
    <dgm:pt modelId="{8AF33A6D-9DB8-4B52-B42F-528828FC2A1B}" type="pres">
      <dgm:prSet presAssocID="{E5F6F85F-8135-4738-9200-377890D8ED46}" presName="parentText" presStyleLbl="alignNode1" presStyleIdx="0" presStyleCnt="3">
        <dgm:presLayoutVars>
          <dgm:chMax val="1"/>
          <dgm:bulletEnabled val="1"/>
        </dgm:presLayoutVars>
      </dgm:prSet>
      <dgm:spPr/>
    </dgm:pt>
    <dgm:pt modelId="{0E605427-1DB2-492C-BE2B-2A3C8049592A}" type="pres">
      <dgm:prSet presAssocID="{E5F6F85F-8135-4738-9200-377890D8ED46}" presName="descendantText" presStyleLbl="alignAcc1" presStyleIdx="0" presStyleCnt="3">
        <dgm:presLayoutVars>
          <dgm:bulletEnabled val="1"/>
        </dgm:presLayoutVars>
      </dgm:prSet>
      <dgm:spPr/>
    </dgm:pt>
    <dgm:pt modelId="{37899DEE-18C3-4BE4-AC7C-51A98369EDF1}" type="pres">
      <dgm:prSet presAssocID="{B987F7C4-B159-4B53-8D11-E648012CB819}" presName="sp" presStyleCnt="0"/>
      <dgm:spPr/>
    </dgm:pt>
    <dgm:pt modelId="{480D9477-6C9B-42DB-89D1-C0A977C6DC13}" type="pres">
      <dgm:prSet presAssocID="{508A620A-A0D9-4299-B823-4BA7F95D3FBC}" presName="composite" presStyleCnt="0"/>
      <dgm:spPr/>
    </dgm:pt>
    <dgm:pt modelId="{E9415CEB-0898-401E-9842-624E6E621EED}" type="pres">
      <dgm:prSet presAssocID="{508A620A-A0D9-4299-B823-4BA7F95D3FBC}" presName="parentText" presStyleLbl="alignNode1" presStyleIdx="1" presStyleCnt="3">
        <dgm:presLayoutVars>
          <dgm:chMax val="1"/>
          <dgm:bulletEnabled val="1"/>
        </dgm:presLayoutVars>
      </dgm:prSet>
      <dgm:spPr/>
    </dgm:pt>
    <dgm:pt modelId="{960A0300-F010-4130-A43A-8D97525D2D75}" type="pres">
      <dgm:prSet presAssocID="{508A620A-A0D9-4299-B823-4BA7F95D3FBC}" presName="descendantText" presStyleLbl="alignAcc1" presStyleIdx="1" presStyleCnt="3">
        <dgm:presLayoutVars>
          <dgm:bulletEnabled val="1"/>
        </dgm:presLayoutVars>
      </dgm:prSet>
      <dgm:spPr/>
    </dgm:pt>
    <dgm:pt modelId="{A6E3C4D3-2218-42AB-A6DA-9F7291C6CF1E}" type="pres">
      <dgm:prSet presAssocID="{AEF2EE5F-A14E-4898-9B35-44418496857B}" presName="sp" presStyleCnt="0"/>
      <dgm:spPr/>
    </dgm:pt>
    <dgm:pt modelId="{964E016E-462A-447D-A2DA-D1DB6AD12FAD}" type="pres">
      <dgm:prSet presAssocID="{E9185687-5505-489E-B2F8-30382F0495CB}" presName="composite" presStyleCnt="0"/>
      <dgm:spPr/>
    </dgm:pt>
    <dgm:pt modelId="{24679DA5-6A66-4F54-A5FB-C132E43F9E48}" type="pres">
      <dgm:prSet presAssocID="{E9185687-5505-489E-B2F8-30382F0495CB}" presName="parentText" presStyleLbl="alignNode1" presStyleIdx="2" presStyleCnt="3">
        <dgm:presLayoutVars>
          <dgm:chMax val="1"/>
          <dgm:bulletEnabled val="1"/>
        </dgm:presLayoutVars>
      </dgm:prSet>
      <dgm:spPr/>
    </dgm:pt>
    <dgm:pt modelId="{DAFA537E-9A71-46A3-B0AD-323783004C1E}" type="pres">
      <dgm:prSet presAssocID="{E9185687-5505-489E-B2F8-30382F0495CB}" presName="descendantText" presStyleLbl="alignAcc1" presStyleIdx="2" presStyleCnt="3">
        <dgm:presLayoutVars>
          <dgm:bulletEnabled val="1"/>
        </dgm:presLayoutVars>
      </dgm:prSet>
      <dgm:spPr/>
    </dgm:pt>
  </dgm:ptLst>
  <dgm:cxnLst>
    <dgm:cxn modelId="{A0D00605-61E7-4D99-8195-C4F81E54EC31}" srcId="{508A620A-A0D9-4299-B823-4BA7F95D3FBC}" destId="{07D155A7-146F-4CA8-92ED-9C4E97849C77}" srcOrd="2" destOrd="0" parTransId="{70DC9D41-BC93-480D-BF1F-A69115B5F231}" sibTransId="{1046F3AF-D0C4-4004-AB3F-1638B9242BC1}"/>
    <dgm:cxn modelId="{D3E5300F-B31B-4C91-AB94-ECE6FD20A10C}" type="presOf" srcId="{E52BF8FC-0010-4923-A0A8-E54B2FABE684}" destId="{0E605427-1DB2-492C-BE2B-2A3C8049592A}" srcOrd="0" destOrd="0" presId="urn:microsoft.com/office/officeart/2005/8/layout/chevron2"/>
    <dgm:cxn modelId="{DE9DD11B-0F26-43CF-8224-6F8E2E47C145}" type="presOf" srcId="{FF75BD3C-2763-4E09-85A1-BF5809DD3A51}" destId="{FBA2E3DA-6399-44E3-AADC-AC5BA149871B}" srcOrd="0" destOrd="0" presId="urn:microsoft.com/office/officeart/2005/8/layout/chevron2"/>
    <dgm:cxn modelId="{C4D9632F-775F-4F3E-A871-4371A51F818D}" type="presOf" srcId="{8C454D39-9C56-4346-9A41-4AF7B80794C4}" destId="{DAFA537E-9A71-46A3-B0AD-323783004C1E}" srcOrd="0" destOrd="1" presId="urn:microsoft.com/office/officeart/2005/8/layout/chevron2"/>
    <dgm:cxn modelId="{B742053F-7FD7-4503-8421-E8EF8C2B0B73}" srcId="{E9185687-5505-489E-B2F8-30382F0495CB}" destId="{31429B66-963A-4F25-ABBE-F073BFC8762A}" srcOrd="2" destOrd="0" parTransId="{7052F0FD-CE1C-40A8-8861-0C3A0EB7247C}" sibTransId="{DC8E9328-EF40-4B52-BA37-ED17559D920A}"/>
    <dgm:cxn modelId="{D59F245B-05D4-4B06-934E-04F6250CC74D}" srcId="{FF75BD3C-2763-4E09-85A1-BF5809DD3A51}" destId="{E9185687-5505-489E-B2F8-30382F0495CB}" srcOrd="2" destOrd="0" parTransId="{EE3AFB90-AAAC-4DAD-80CB-A6E47302FBAD}" sibTransId="{E665486E-F702-4F23-B34C-86F1FA117CB9}"/>
    <dgm:cxn modelId="{8CBF2942-BA43-4ADA-966D-1EAA27420DD4}" srcId="{E5F6F85F-8135-4738-9200-377890D8ED46}" destId="{3C1BEC10-48D2-4994-B58F-34A00DF26F8A}" srcOrd="2" destOrd="0" parTransId="{CCA48DCD-3AA0-4F44-8D50-0C1040A98176}" sibTransId="{FE9B4364-E212-44C5-88F4-8505FC3B4FE4}"/>
    <dgm:cxn modelId="{0F41866F-76EA-44C3-8605-3F5F6DDBE7EF}" type="presOf" srcId="{DF46E499-8B74-472E-9BF4-8C04AA23C1D7}" destId="{DAFA537E-9A71-46A3-B0AD-323783004C1E}" srcOrd="0" destOrd="0" presId="urn:microsoft.com/office/officeart/2005/8/layout/chevron2"/>
    <dgm:cxn modelId="{23B5E46F-119C-4CEA-B480-C2050F3F6FBF}" srcId="{508A620A-A0D9-4299-B823-4BA7F95D3FBC}" destId="{CB6F96E4-D9ED-4A55-B3D0-8A3EDBCE632D}" srcOrd="0" destOrd="0" parTransId="{DC4777E2-BDD6-4BB5-961D-FA7080F764BB}" sibTransId="{8CD324D5-C31A-4925-8778-315ED383B811}"/>
    <dgm:cxn modelId="{60119A54-050B-4656-9CB3-777B00585F69}" srcId="{FF75BD3C-2763-4E09-85A1-BF5809DD3A51}" destId="{508A620A-A0D9-4299-B823-4BA7F95D3FBC}" srcOrd="1" destOrd="0" parTransId="{5F167A28-73F2-41D1-A62A-F0EA36AD1341}" sibTransId="{AEF2EE5F-A14E-4898-9B35-44418496857B}"/>
    <dgm:cxn modelId="{6242A57C-E9B8-4550-BD4D-42A98AB6B3B2}" type="presOf" srcId="{9DD92090-2C80-4A4A-A1A4-18849B3D3378}" destId="{0E605427-1DB2-492C-BE2B-2A3C8049592A}" srcOrd="0" destOrd="1" presId="urn:microsoft.com/office/officeart/2005/8/layout/chevron2"/>
    <dgm:cxn modelId="{EDCEC17E-9080-4CD0-953E-461692753F58}" srcId="{508A620A-A0D9-4299-B823-4BA7F95D3FBC}" destId="{27C5B04D-FAF3-4B5B-9A42-F3F4E0317294}" srcOrd="1" destOrd="0" parTransId="{00FBD46E-ECB6-4692-8D69-23C1B957E626}" sibTransId="{C3DAEA85-66A1-4C2E-956A-E8DDEADECE04}"/>
    <dgm:cxn modelId="{D3B92C8D-EF56-4F01-BFED-1C11B9C7A984}" type="presOf" srcId="{3C1BEC10-48D2-4994-B58F-34A00DF26F8A}" destId="{0E605427-1DB2-492C-BE2B-2A3C8049592A}" srcOrd="0" destOrd="2" presId="urn:microsoft.com/office/officeart/2005/8/layout/chevron2"/>
    <dgm:cxn modelId="{243BBB90-DC01-4145-B0EF-3DC4DF6E9159}" type="presOf" srcId="{CB6F96E4-D9ED-4A55-B3D0-8A3EDBCE632D}" destId="{960A0300-F010-4130-A43A-8D97525D2D75}" srcOrd="0" destOrd="0" presId="urn:microsoft.com/office/officeart/2005/8/layout/chevron2"/>
    <dgm:cxn modelId="{263EF690-3199-4C28-B0C4-1B9A3A898D8B}" srcId="{E5F6F85F-8135-4738-9200-377890D8ED46}" destId="{9DD92090-2C80-4A4A-A1A4-18849B3D3378}" srcOrd="1" destOrd="0" parTransId="{C08E8B92-5DE2-4C82-A08E-29B2FC0BF01B}" sibTransId="{4F00D9A8-FB3F-4AD9-9A42-39296E68D72C}"/>
    <dgm:cxn modelId="{76EF8696-9049-4570-947F-88991FC1165B}" type="presOf" srcId="{31429B66-963A-4F25-ABBE-F073BFC8762A}" destId="{DAFA537E-9A71-46A3-B0AD-323783004C1E}" srcOrd="0" destOrd="2" presId="urn:microsoft.com/office/officeart/2005/8/layout/chevron2"/>
    <dgm:cxn modelId="{9C1FD797-F3E5-4742-8BC3-CC6B52C5266C}" type="presOf" srcId="{27C5B04D-FAF3-4B5B-9A42-F3F4E0317294}" destId="{960A0300-F010-4130-A43A-8D97525D2D75}" srcOrd="0" destOrd="1" presId="urn:microsoft.com/office/officeart/2005/8/layout/chevron2"/>
    <dgm:cxn modelId="{FDF73B98-8207-4C93-B8D5-48C393B2DB79}" type="presOf" srcId="{E9185687-5505-489E-B2F8-30382F0495CB}" destId="{24679DA5-6A66-4F54-A5FB-C132E43F9E48}" srcOrd="0" destOrd="0" presId="urn:microsoft.com/office/officeart/2005/8/layout/chevron2"/>
    <dgm:cxn modelId="{6B74379E-89D4-4F63-B43B-7D9FEAC91D2A}" type="presOf" srcId="{508A620A-A0D9-4299-B823-4BA7F95D3FBC}" destId="{E9415CEB-0898-401E-9842-624E6E621EED}" srcOrd="0" destOrd="0" presId="urn:microsoft.com/office/officeart/2005/8/layout/chevron2"/>
    <dgm:cxn modelId="{931DA6A1-CC90-4929-8BFE-0BD1BBE6A6B3}" srcId="{FF75BD3C-2763-4E09-85A1-BF5809DD3A51}" destId="{E5F6F85F-8135-4738-9200-377890D8ED46}" srcOrd="0" destOrd="0" parTransId="{B158B6B4-8FBC-433E-8569-557152696D2E}" sibTransId="{B987F7C4-B159-4B53-8D11-E648012CB819}"/>
    <dgm:cxn modelId="{76A770A6-A177-42FD-B4AF-A2DB77714034}" srcId="{E9185687-5505-489E-B2F8-30382F0495CB}" destId="{DF46E499-8B74-472E-9BF4-8C04AA23C1D7}" srcOrd="0" destOrd="0" parTransId="{6EE5375C-D5B0-4400-9B4B-A06F9160D4C0}" sibTransId="{109D960A-3A63-4D57-AF3F-BC5881BB0344}"/>
    <dgm:cxn modelId="{B79880B0-A711-4B5F-8336-185E2B1DFE33}" type="presOf" srcId="{07D155A7-146F-4CA8-92ED-9C4E97849C77}" destId="{960A0300-F010-4130-A43A-8D97525D2D75}" srcOrd="0" destOrd="2" presId="urn:microsoft.com/office/officeart/2005/8/layout/chevron2"/>
    <dgm:cxn modelId="{27267BCA-657E-4C35-8779-27743C6F8552}" srcId="{E5F6F85F-8135-4738-9200-377890D8ED46}" destId="{E52BF8FC-0010-4923-A0A8-E54B2FABE684}" srcOrd="0" destOrd="0" parTransId="{AE31F287-141E-4342-9CAE-BD0C1C3CB484}" sibTransId="{F1E6C3F0-D398-47B5-B175-3B522923B1D0}"/>
    <dgm:cxn modelId="{A54482EE-38B6-4339-81F6-AA03AA60EBF7}" type="presOf" srcId="{E5F6F85F-8135-4738-9200-377890D8ED46}" destId="{8AF33A6D-9DB8-4B52-B42F-528828FC2A1B}" srcOrd="0" destOrd="0" presId="urn:microsoft.com/office/officeart/2005/8/layout/chevron2"/>
    <dgm:cxn modelId="{18CF33FF-F389-45DE-9355-20D7A2D5C5E2}" srcId="{E9185687-5505-489E-B2F8-30382F0495CB}" destId="{8C454D39-9C56-4346-9A41-4AF7B80794C4}" srcOrd="1" destOrd="0" parTransId="{A5DE7680-234B-4919-B9AA-4D1986549758}" sibTransId="{86D58901-B168-43F2-85EA-3C845E2706BA}"/>
    <dgm:cxn modelId="{E3BBCCC9-ECAA-4747-8F40-4C11CE362C79}" type="presParOf" srcId="{FBA2E3DA-6399-44E3-AADC-AC5BA149871B}" destId="{73C9A0E3-2A4A-49DE-A4FA-BBEA160B74B5}" srcOrd="0" destOrd="0" presId="urn:microsoft.com/office/officeart/2005/8/layout/chevron2"/>
    <dgm:cxn modelId="{AF8B6CE4-8444-4F06-B882-FB780B576AC3}" type="presParOf" srcId="{73C9A0E3-2A4A-49DE-A4FA-BBEA160B74B5}" destId="{8AF33A6D-9DB8-4B52-B42F-528828FC2A1B}" srcOrd="0" destOrd="0" presId="urn:microsoft.com/office/officeart/2005/8/layout/chevron2"/>
    <dgm:cxn modelId="{9C9F00BD-10A6-4380-BF12-03B36ECB2AE8}" type="presParOf" srcId="{73C9A0E3-2A4A-49DE-A4FA-BBEA160B74B5}" destId="{0E605427-1DB2-492C-BE2B-2A3C8049592A}" srcOrd="1" destOrd="0" presId="urn:microsoft.com/office/officeart/2005/8/layout/chevron2"/>
    <dgm:cxn modelId="{AD8D7711-4782-400D-AB97-67C4D99C66ED}" type="presParOf" srcId="{FBA2E3DA-6399-44E3-AADC-AC5BA149871B}" destId="{37899DEE-18C3-4BE4-AC7C-51A98369EDF1}" srcOrd="1" destOrd="0" presId="urn:microsoft.com/office/officeart/2005/8/layout/chevron2"/>
    <dgm:cxn modelId="{D6F2C7B7-AF5B-4E69-91D6-D868C53AF25E}" type="presParOf" srcId="{FBA2E3DA-6399-44E3-AADC-AC5BA149871B}" destId="{480D9477-6C9B-42DB-89D1-C0A977C6DC13}" srcOrd="2" destOrd="0" presId="urn:microsoft.com/office/officeart/2005/8/layout/chevron2"/>
    <dgm:cxn modelId="{EA0FE860-4604-4F55-8E7A-D0D31D004B60}" type="presParOf" srcId="{480D9477-6C9B-42DB-89D1-C0A977C6DC13}" destId="{E9415CEB-0898-401E-9842-624E6E621EED}" srcOrd="0" destOrd="0" presId="urn:microsoft.com/office/officeart/2005/8/layout/chevron2"/>
    <dgm:cxn modelId="{D2D866E7-4273-48B2-BEF8-6BF3DFB0AF9D}" type="presParOf" srcId="{480D9477-6C9B-42DB-89D1-C0A977C6DC13}" destId="{960A0300-F010-4130-A43A-8D97525D2D75}" srcOrd="1" destOrd="0" presId="urn:microsoft.com/office/officeart/2005/8/layout/chevron2"/>
    <dgm:cxn modelId="{888854F6-083D-4253-9208-E2DA0294B728}" type="presParOf" srcId="{FBA2E3DA-6399-44E3-AADC-AC5BA149871B}" destId="{A6E3C4D3-2218-42AB-A6DA-9F7291C6CF1E}" srcOrd="3" destOrd="0" presId="urn:microsoft.com/office/officeart/2005/8/layout/chevron2"/>
    <dgm:cxn modelId="{BA85638C-BEAA-4F29-B634-E4949C614D49}" type="presParOf" srcId="{FBA2E3DA-6399-44E3-AADC-AC5BA149871B}" destId="{964E016E-462A-447D-A2DA-D1DB6AD12FAD}" srcOrd="4" destOrd="0" presId="urn:microsoft.com/office/officeart/2005/8/layout/chevron2"/>
    <dgm:cxn modelId="{89C25D42-C2BD-4178-9F97-05A77D81118D}" type="presParOf" srcId="{964E016E-462A-447D-A2DA-D1DB6AD12FAD}" destId="{24679DA5-6A66-4F54-A5FB-C132E43F9E48}" srcOrd="0" destOrd="0" presId="urn:microsoft.com/office/officeart/2005/8/layout/chevron2"/>
    <dgm:cxn modelId="{AEFEBDDA-CA8C-47D1-B52B-98916A9FA3AC}" type="presParOf" srcId="{964E016E-462A-447D-A2DA-D1DB6AD12FAD}" destId="{DAFA537E-9A71-46A3-B0AD-323783004C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90F32D-AD58-4BEA-9A7C-1CB89F011D7D}"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US"/>
        </a:p>
      </dgm:t>
    </dgm:pt>
    <dgm:pt modelId="{E2752C38-2AF6-4CC7-80A5-B5FB2E46CC5E}">
      <dgm:prSet phldrT="[Text]"/>
      <dgm:spPr/>
      <dgm:t>
        <a:bodyPr/>
        <a:lstStyle/>
        <a:p>
          <a:r>
            <a:rPr lang="en-US" dirty="0">
              <a:solidFill>
                <a:srgbClr val="002060"/>
              </a:solidFill>
            </a:rPr>
            <a:t>Access to a community of costumers and a wealth of knowledge and information.</a:t>
          </a:r>
        </a:p>
      </dgm:t>
    </dgm:pt>
    <dgm:pt modelId="{EEAA442C-414C-4D13-829A-58522A3D9BCB}" type="parTrans" cxnId="{26800DD2-A885-410F-A0E9-53E737C40214}">
      <dgm:prSet/>
      <dgm:spPr/>
      <dgm:t>
        <a:bodyPr/>
        <a:lstStyle/>
        <a:p>
          <a:endParaRPr lang="en-US"/>
        </a:p>
      </dgm:t>
    </dgm:pt>
    <dgm:pt modelId="{6BBB1CB1-47AF-45CB-96F5-95AC9593D1D8}" type="sibTrans" cxnId="{26800DD2-A885-410F-A0E9-53E737C40214}">
      <dgm:prSet/>
      <dgm:spPr/>
      <dgm:t>
        <a:bodyPr/>
        <a:lstStyle/>
        <a:p>
          <a:endParaRPr lang="en-US"/>
        </a:p>
      </dgm:t>
    </dgm:pt>
    <dgm:pt modelId="{E0744219-99D2-460F-A135-83D7F79AE3E5}">
      <dgm:prSet phldrT="[Text]"/>
      <dgm:spPr/>
      <dgm:t>
        <a:bodyPr/>
        <a:lstStyle/>
        <a:p>
          <a:r>
            <a:rPr lang="en-US" dirty="0">
              <a:solidFill>
                <a:srgbClr val="002060"/>
              </a:solidFill>
            </a:rPr>
            <a:t>Access to a unrivaled collection of costumes and inspiration through the archives</a:t>
          </a:r>
        </a:p>
      </dgm:t>
    </dgm:pt>
    <dgm:pt modelId="{2FCE836C-F8D1-4DBE-88F5-7F73CE236FBC}" type="parTrans" cxnId="{6E78D3F0-3E6E-43EF-B95C-2188FB1E4FC5}">
      <dgm:prSet/>
      <dgm:spPr/>
      <dgm:t>
        <a:bodyPr/>
        <a:lstStyle/>
        <a:p>
          <a:endParaRPr lang="en-US"/>
        </a:p>
      </dgm:t>
    </dgm:pt>
    <dgm:pt modelId="{7F431373-1913-4B59-9D1E-742AE052E55C}" type="sibTrans" cxnId="{6E78D3F0-3E6E-43EF-B95C-2188FB1E4FC5}">
      <dgm:prSet/>
      <dgm:spPr/>
      <dgm:t>
        <a:bodyPr/>
        <a:lstStyle/>
        <a:p>
          <a:endParaRPr lang="en-US"/>
        </a:p>
      </dgm:t>
    </dgm:pt>
    <dgm:pt modelId="{F0CCC80F-F360-4E02-B2B1-2296C96F8E16}">
      <dgm:prSet phldrT="[Text]"/>
      <dgm:spPr/>
      <dgm:t>
        <a:bodyPr/>
        <a:lstStyle/>
        <a:p>
          <a:r>
            <a:rPr lang="en-US" dirty="0">
              <a:solidFill>
                <a:srgbClr val="002060"/>
              </a:solidFill>
            </a:rPr>
            <a:t>Access</a:t>
          </a:r>
          <a:r>
            <a:rPr lang="en-US" baseline="0" dirty="0">
              <a:solidFill>
                <a:srgbClr val="002060"/>
              </a:solidFill>
            </a:rPr>
            <a:t> to submit to the archives and engage in self-promotion to become “</a:t>
          </a:r>
          <a:r>
            <a:rPr lang="en-US" baseline="0" dirty="0" err="1">
              <a:solidFill>
                <a:srgbClr val="002060"/>
              </a:solidFill>
            </a:rPr>
            <a:t>CosFamous</a:t>
          </a:r>
          <a:r>
            <a:rPr lang="en-US" baseline="0" dirty="0">
              <a:solidFill>
                <a:srgbClr val="002060"/>
              </a:solidFill>
            </a:rPr>
            <a:t>”!</a:t>
          </a:r>
          <a:endParaRPr lang="en-US" dirty="0">
            <a:solidFill>
              <a:srgbClr val="002060"/>
            </a:solidFill>
          </a:endParaRPr>
        </a:p>
      </dgm:t>
    </dgm:pt>
    <dgm:pt modelId="{E7978697-862C-49F8-902E-90B857CD17F8}" type="parTrans" cxnId="{319CD228-E853-4C92-B6F6-B0E27DBECFDC}">
      <dgm:prSet/>
      <dgm:spPr/>
      <dgm:t>
        <a:bodyPr/>
        <a:lstStyle/>
        <a:p>
          <a:endParaRPr lang="en-US"/>
        </a:p>
      </dgm:t>
    </dgm:pt>
    <dgm:pt modelId="{239B5639-0F4E-41E6-BBF7-3892A49D9719}" type="sibTrans" cxnId="{319CD228-E853-4C92-B6F6-B0E27DBECFDC}">
      <dgm:prSet/>
      <dgm:spPr/>
      <dgm:t>
        <a:bodyPr/>
        <a:lstStyle/>
        <a:p>
          <a:endParaRPr lang="en-US"/>
        </a:p>
      </dgm:t>
    </dgm:pt>
    <dgm:pt modelId="{EEAA314B-173B-4FB2-A55F-F26FDAF2BF29}">
      <dgm:prSet phldrT="[Text]"/>
      <dgm:spPr/>
      <dgm:t>
        <a:bodyPr/>
        <a:lstStyle/>
        <a:p>
          <a:r>
            <a:rPr lang="en-US" dirty="0">
              <a:solidFill>
                <a:srgbClr val="002060"/>
              </a:solidFill>
            </a:rPr>
            <a:t>Access to grants, scholarships, work opportunities, and networking</a:t>
          </a:r>
        </a:p>
      </dgm:t>
    </dgm:pt>
    <dgm:pt modelId="{AED6901C-ABEC-45C7-AE78-7B32B2E29F2D}" type="parTrans" cxnId="{D4629967-7E02-45CD-A369-CABF69493539}">
      <dgm:prSet/>
      <dgm:spPr/>
      <dgm:t>
        <a:bodyPr/>
        <a:lstStyle/>
        <a:p>
          <a:endParaRPr lang="en-US"/>
        </a:p>
      </dgm:t>
    </dgm:pt>
    <dgm:pt modelId="{869A014A-6C8E-41EC-9186-CC8F956B5BF2}" type="sibTrans" cxnId="{D4629967-7E02-45CD-A369-CABF69493539}">
      <dgm:prSet/>
      <dgm:spPr/>
      <dgm:t>
        <a:bodyPr/>
        <a:lstStyle/>
        <a:p>
          <a:endParaRPr lang="en-US"/>
        </a:p>
      </dgm:t>
    </dgm:pt>
    <dgm:pt modelId="{E15FC6C9-1DC4-4DE1-8BCD-CA4C1A824AD8}">
      <dgm:prSet phldrT="[Text]"/>
      <dgm:spPr/>
      <dgm:t>
        <a:bodyPr/>
        <a:lstStyle/>
        <a:p>
          <a:r>
            <a:rPr lang="en-US" dirty="0">
              <a:solidFill>
                <a:srgbClr val="002060"/>
              </a:solidFill>
            </a:rPr>
            <a:t>Discounts at merchants and retailers, and potentially at conventions through partnerships</a:t>
          </a:r>
        </a:p>
      </dgm:t>
    </dgm:pt>
    <dgm:pt modelId="{5A601009-FD6F-4E4B-9B1F-DADF3250593A}" type="parTrans" cxnId="{3CFAC6FD-60DD-439D-A337-471963AF454A}">
      <dgm:prSet/>
      <dgm:spPr/>
      <dgm:t>
        <a:bodyPr/>
        <a:lstStyle/>
        <a:p>
          <a:endParaRPr lang="en-US"/>
        </a:p>
      </dgm:t>
    </dgm:pt>
    <dgm:pt modelId="{EB52DC3B-080D-4860-82E3-01397D2CDEB7}" type="sibTrans" cxnId="{3CFAC6FD-60DD-439D-A337-471963AF454A}">
      <dgm:prSet/>
      <dgm:spPr/>
      <dgm:t>
        <a:bodyPr/>
        <a:lstStyle/>
        <a:p>
          <a:endParaRPr lang="en-US"/>
        </a:p>
      </dgm:t>
    </dgm:pt>
    <dgm:pt modelId="{13B6E0C0-B480-425A-9575-B3650D051FFA}">
      <dgm:prSet phldrT="[Text]"/>
      <dgm:spPr/>
      <dgm:t>
        <a:bodyPr/>
        <a:lstStyle/>
        <a:p>
          <a:r>
            <a:rPr lang="en-US" dirty="0">
              <a:solidFill>
                <a:srgbClr val="002060"/>
              </a:solidFill>
            </a:rPr>
            <a:t>Publications with a vast array of entertainment, education, and resources</a:t>
          </a:r>
        </a:p>
      </dgm:t>
    </dgm:pt>
    <dgm:pt modelId="{652DF2AE-47CF-4BB5-821C-2C1078D3AD95}" type="parTrans" cxnId="{83EAC2C1-4A72-4943-9B97-F8BC9A8A3203}">
      <dgm:prSet/>
      <dgm:spPr/>
      <dgm:t>
        <a:bodyPr/>
        <a:lstStyle/>
        <a:p>
          <a:endParaRPr lang="en-US"/>
        </a:p>
      </dgm:t>
    </dgm:pt>
    <dgm:pt modelId="{04A4A1C6-750D-472F-934B-329DE86E8918}" type="sibTrans" cxnId="{83EAC2C1-4A72-4943-9B97-F8BC9A8A3203}">
      <dgm:prSet/>
      <dgm:spPr/>
      <dgm:t>
        <a:bodyPr/>
        <a:lstStyle/>
        <a:p>
          <a:endParaRPr lang="en-US"/>
        </a:p>
      </dgm:t>
    </dgm:pt>
    <dgm:pt modelId="{C1FA255A-B2CC-4601-B6BD-E62E3D3D3881}">
      <dgm:prSet phldrT="[Text]"/>
      <dgm:spPr/>
      <dgm:t>
        <a:bodyPr/>
        <a:lstStyle/>
        <a:p>
          <a:r>
            <a:rPr lang="en-US" dirty="0">
              <a:solidFill>
                <a:srgbClr val="002060"/>
              </a:solidFill>
            </a:rPr>
            <a:t>To be a part of a rich history of costuming excellence</a:t>
          </a:r>
        </a:p>
      </dgm:t>
    </dgm:pt>
    <dgm:pt modelId="{5B9E7C3F-D97C-4736-B9DD-7D37F0C87627}" type="parTrans" cxnId="{A3AE976B-79DA-4916-A995-A1B773D44BED}">
      <dgm:prSet/>
      <dgm:spPr/>
      <dgm:t>
        <a:bodyPr/>
        <a:lstStyle/>
        <a:p>
          <a:endParaRPr lang="en-US"/>
        </a:p>
      </dgm:t>
    </dgm:pt>
    <dgm:pt modelId="{0D57D16F-D75D-4028-862C-D0E85EF36F71}" type="sibTrans" cxnId="{A3AE976B-79DA-4916-A995-A1B773D44BED}">
      <dgm:prSet/>
      <dgm:spPr/>
      <dgm:t>
        <a:bodyPr/>
        <a:lstStyle/>
        <a:p>
          <a:endParaRPr lang="en-US"/>
        </a:p>
      </dgm:t>
    </dgm:pt>
    <dgm:pt modelId="{7CBFB397-0EB4-4F20-AFD3-A921C1D0B2E9}">
      <dgm:prSet phldrT="[Text]"/>
      <dgm:spPr/>
      <dgm:t>
        <a:bodyPr/>
        <a:lstStyle/>
        <a:p>
          <a:r>
            <a:rPr lang="en-US" dirty="0">
              <a:solidFill>
                <a:srgbClr val="002060"/>
              </a:solidFill>
            </a:rPr>
            <a:t>Access to web resources and social media available only through </a:t>
          </a:r>
          <a:r>
            <a:rPr lang="en-US" dirty="0" err="1">
              <a:solidFill>
                <a:srgbClr val="002060"/>
              </a:solidFill>
            </a:rPr>
            <a:t>ICGOnline</a:t>
          </a:r>
          <a:r>
            <a:rPr lang="en-US" dirty="0">
              <a:solidFill>
                <a:srgbClr val="002060"/>
              </a:solidFill>
            </a:rPr>
            <a:t> </a:t>
          </a:r>
        </a:p>
      </dgm:t>
    </dgm:pt>
    <dgm:pt modelId="{C70A82FA-1FDB-4FA0-A7A9-ABB0592011EA}" type="parTrans" cxnId="{97B16E14-FA25-4C89-B95F-CB4B3CE40B13}">
      <dgm:prSet/>
      <dgm:spPr/>
      <dgm:t>
        <a:bodyPr/>
        <a:lstStyle/>
        <a:p>
          <a:endParaRPr lang="en-US"/>
        </a:p>
      </dgm:t>
    </dgm:pt>
    <dgm:pt modelId="{68A6A7AE-0C1F-4F60-8EB2-0193FB3DB7BB}" type="sibTrans" cxnId="{97B16E14-FA25-4C89-B95F-CB4B3CE40B13}">
      <dgm:prSet/>
      <dgm:spPr/>
      <dgm:t>
        <a:bodyPr/>
        <a:lstStyle/>
        <a:p>
          <a:endParaRPr lang="en-US"/>
        </a:p>
      </dgm:t>
    </dgm:pt>
    <dgm:pt modelId="{5F0D4FFC-552D-4D49-85D7-C3AD73FFC127}">
      <dgm:prSet phldrT="[Text]"/>
      <dgm:spPr/>
      <dgm:t>
        <a:bodyPr/>
        <a:lstStyle/>
        <a:p>
          <a:r>
            <a:rPr lang="en-US" dirty="0">
              <a:solidFill>
                <a:srgbClr val="002060"/>
              </a:solidFill>
            </a:rPr>
            <a:t>Community outreach </a:t>
          </a:r>
          <a:endParaRPr lang="en-US" dirty="0"/>
        </a:p>
      </dgm:t>
    </dgm:pt>
    <dgm:pt modelId="{CF044BDA-777B-407A-A112-D6824CA8D97D}" type="parTrans" cxnId="{E831F284-DCBC-4BB8-A69D-B728BB91F9DB}">
      <dgm:prSet/>
      <dgm:spPr/>
      <dgm:t>
        <a:bodyPr/>
        <a:lstStyle/>
        <a:p>
          <a:endParaRPr lang="en-US"/>
        </a:p>
      </dgm:t>
    </dgm:pt>
    <dgm:pt modelId="{40694EDB-089B-438E-99A3-8DF9BB3D2543}" type="sibTrans" cxnId="{E831F284-DCBC-4BB8-A69D-B728BB91F9DB}">
      <dgm:prSet/>
      <dgm:spPr/>
      <dgm:t>
        <a:bodyPr/>
        <a:lstStyle/>
        <a:p>
          <a:endParaRPr lang="en-US"/>
        </a:p>
      </dgm:t>
    </dgm:pt>
    <dgm:pt modelId="{117ADA45-A0BC-48C0-B0E8-0A6644F71DE2}" type="pres">
      <dgm:prSet presAssocID="{5A90F32D-AD58-4BEA-9A7C-1CB89F011D7D}" presName="Name0" presStyleCnt="0">
        <dgm:presLayoutVars>
          <dgm:dir/>
          <dgm:resizeHandles/>
        </dgm:presLayoutVars>
      </dgm:prSet>
      <dgm:spPr/>
    </dgm:pt>
    <dgm:pt modelId="{7E913C2A-314F-4E21-8A20-AF7C1EC9F888}" type="pres">
      <dgm:prSet presAssocID="{E2752C38-2AF6-4CC7-80A5-B5FB2E46CC5E}" presName="compNode" presStyleCnt="0"/>
      <dgm:spPr/>
    </dgm:pt>
    <dgm:pt modelId="{E91B4442-6444-4823-AD62-8014409ADDA8}" type="pres">
      <dgm:prSet presAssocID="{E2752C38-2AF6-4CC7-80A5-B5FB2E46CC5E}" presName="dummyConnPt" presStyleCnt="0"/>
      <dgm:spPr/>
    </dgm:pt>
    <dgm:pt modelId="{E296BBD9-B2B7-4A80-B3DB-FB8089F664E2}" type="pres">
      <dgm:prSet presAssocID="{E2752C38-2AF6-4CC7-80A5-B5FB2E46CC5E}" presName="node" presStyleLbl="node1" presStyleIdx="0" presStyleCnt="9">
        <dgm:presLayoutVars>
          <dgm:bulletEnabled val="1"/>
        </dgm:presLayoutVars>
      </dgm:prSet>
      <dgm:spPr/>
    </dgm:pt>
    <dgm:pt modelId="{35BF82F1-7B84-49B3-B3BA-D2D4B8A965ED}" type="pres">
      <dgm:prSet presAssocID="{6BBB1CB1-47AF-45CB-96F5-95AC9593D1D8}" presName="sibTrans" presStyleLbl="bgSibTrans2D1" presStyleIdx="0" presStyleCnt="8"/>
      <dgm:spPr/>
    </dgm:pt>
    <dgm:pt modelId="{1C99FEED-2134-4567-B1CA-4D3031788244}" type="pres">
      <dgm:prSet presAssocID="{E0744219-99D2-460F-A135-83D7F79AE3E5}" presName="compNode" presStyleCnt="0"/>
      <dgm:spPr/>
    </dgm:pt>
    <dgm:pt modelId="{55764CFC-98C0-4982-93D0-8C59C485E574}" type="pres">
      <dgm:prSet presAssocID="{E0744219-99D2-460F-A135-83D7F79AE3E5}" presName="dummyConnPt" presStyleCnt="0"/>
      <dgm:spPr/>
    </dgm:pt>
    <dgm:pt modelId="{C0792626-8B98-472E-AB5D-F15B7C863DA6}" type="pres">
      <dgm:prSet presAssocID="{E0744219-99D2-460F-A135-83D7F79AE3E5}" presName="node" presStyleLbl="node1" presStyleIdx="1" presStyleCnt="9">
        <dgm:presLayoutVars>
          <dgm:bulletEnabled val="1"/>
        </dgm:presLayoutVars>
      </dgm:prSet>
      <dgm:spPr/>
    </dgm:pt>
    <dgm:pt modelId="{908037A3-9402-43DA-9F1E-89D17A23A859}" type="pres">
      <dgm:prSet presAssocID="{7F431373-1913-4B59-9D1E-742AE052E55C}" presName="sibTrans" presStyleLbl="bgSibTrans2D1" presStyleIdx="1" presStyleCnt="8"/>
      <dgm:spPr/>
    </dgm:pt>
    <dgm:pt modelId="{6407A3E7-97DB-47C8-BE21-769779EC2A57}" type="pres">
      <dgm:prSet presAssocID="{F0CCC80F-F360-4E02-B2B1-2296C96F8E16}" presName="compNode" presStyleCnt="0"/>
      <dgm:spPr/>
    </dgm:pt>
    <dgm:pt modelId="{D3E5D38A-6E4D-4741-951C-F35235BF1E57}" type="pres">
      <dgm:prSet presAssocID="{F0CCC80F-F360-4E02-B2B1-2296C96F8E16}" presName="dummyConnPt" presStyleCnt="0"/>
      <dgm:spPr/>
    </dgm:pt>
    <dgm:pt modelId="{60B1F541-8820-4993-8479-49EF3DD41A0E}" type="pres">
      <dgm:prSet presAssocID="{F0CCC80F-F360-4E02-B2B1-2296C96F8E16}" presName="node" presStyleLbl="node1" presStyleIdx="2" presStyleCnt="9">
        <dgm:presLayoutVars>
          <dgm:bulletEnabled val="1"/>
        </dgm:presLayoutVars>
      </dgm:prSet>
      <dgm:spPr/>
    </dgm:pt>
    <dgm:pt modelId="{C922AF90-6A7E-4C83-8992-1CB004DCFB3F}" type="pres">
      <dgm:prSet presAssocID="{239B5639-0F4E-41E6-BBF7-3892A49D9719}" presName="sibTrans" presStyleLbl="bgSibTrans2D1" presStyleIdx="2" presStyleCnt="8"/>
      <dgm:spPr/>
    </dgm:pt>
    <dgm:pt modelId="{240735C9-B75A-4653-AB8E-779B60C2E622}" type="pres">
      <dgm:prSet presAssocID="{EEAA314B-173B-4FB2-A55F-F26FDAF2BF29}" presName="compNode" presStyleCnt="0"/>
      <dgm:spPr/>
    </dgm:pt>
    <dgm:pt modelId="{5CDF28BB-5D74-4CC7-975E-E97C0770E81F}" type="pres">
      <dgm:prSet presAssocID="{EEAA314B-173B-4FB2-A55F-F26FDAF2BF29}" presName="dummyConnPt" presStyleCnt="0"/>
      <dgm:spPr/>
    </dgm:pt>
    <dgm:pt modelId="{5F0CE260-D1BD-4079-967D-185726378817}" type="pres">
      <dgm:prSet presAssocID="{EEAA314B-173B-4FB2-A55F-F26FDAF2BF29}" presName="node" presStyleLbl="node1" presStyleIdx="3" presStyleCnt="9">
        <dgm:presLayoutVars>
          <dgm:bulletEnabled val="1"/>
        </dgm:presLayoutVars>
      </dgm:prSet>
      <dgm:spPr/>
    </dgm:pt>
    <dgm:pt modelId="{34E25F31-5AF7-46B5-B3EC-D15317308ED1}" type="pres">
      <dgm:prSet presAssocID="{869A014A-6C8E-41EC-9186-CC8F956B5BF2}" presName="sibTrans" presStyleLbl="bgSibTrans2D1" presStyleIdx="3" presStyleCnt="8"/>
      <dgm:spPr/>
    </dgm:pt>
    <dgm:pt modelId="{F1A9B16A-249C-44F1-8303-8723609EE208}" type="pres">
      <dgm:prSet presAssocID="{E15FC6C9-1DC4-4DE1-8BCD-CA4C1A824AD8}" presName="compNode" presStyleCnt="0"/>
      <dgm:spPr/>
    </dgm:pt>
    <dgm:pt modelId="{BE9D890F-06F4-4751-B924-F86B4312E826}" type="pres">
      <dgm:prSet presAssocID="{E15FC6C9-1DC4-4DE1-8BCD-CA4C1A824AD8}" presName="dummyConnPt" presStyleCnt="0"/>
      <dgm:spPr/>
    </dgm:pt>
    <dgm:pt modelId="{832BAA39-EE76-490C-8515-1786131048F1}" type="pres">
      <dgm:prSet presAssocID="{E15FC6C9-1DC4-4DE1-8BCD-CA4C1A824AD8}" presName="node" presStyleLbl="node1" presStyleIdx="4" presStyleCnt="9">
        <dgm:presLayoutVars>
          <dgm:bulletEnabled val="1"/>
        </dgm:presLayoutVars>
      </dgm:prSet>
      <dgm:spPr/>
    </dgm:pt>
    <dgm:pt modelId="{8AB8E646-837B-45BA-87E6-4B0F7051741C}" type="pres">
      <dgm:prSet presAssocID="{EB52DC3B-080D-4860-82E3-01397D2CDEB7}" presName="sibTrans" presStyleLbl="bgSibTrans2D1" presStyleIdx="4" presStyleCnt="8"/>
      <dgm:spPr/>
    </dgm:pt>
    <dgm:pt modelId="{65DB88ED-A0FA-42BE-936F-F49F21C35C5A}" type="pres">
      <dgm:prSet presAssocID="{13B6E0C0-B480-425A-9575-B3650D051FFA}" presName="compNode" presStyleCnt="0"/>
      <dgm:spPr/>
    </dgm:pt>
    <dgm:pt modelId="{C3F8B8A9-4261-4687-B293-5AC8F9678B54}" type="pres">
      <dgm:prSet presAssocID="{13B6E0C0-B480-425A-9575-B3650D051FFA}" presName="dummyConnPt" presStyleCnt="0"/>
      <dgm:spPr/>
    </dgm:pt>
    <dgm:pt modelId="{D7C7D460-BA5C-4509-949D-B9D71235611A}" type="pres">
      <dgm:prSet presAssocID="{13B6E0C0-B480-425A-9575-B3650D051FFA}" presName="node" presStyleLbl="node1" presStyleIdx="5" presStyleCnt="9">
        <dgm:presLayoutVars>
          <dgm:bulletEnabled val="1"/>
        </dgm:presLayoutVars>
      </dgm:prSet>
      <dgm:spPr/>
    </dgm:pt>
    <dgm:pt modelId="{2E356E6E-6E99-4E26-882F-21600D8ABF42}" type="pres">
      <dgm:prSet presAssocID="{04A4A1C6-750D-472F-934B-329DE86E8918}" presName="sibTrans" presStyleLbl="bgSibTrans2D1" presStyleIdx="5" presStyleCnt="8"/>
      <dgm:spPr/>
    </dgm:pt>
    <dgm:pt modelId="{A5DE3F91-A4CF-49D0-9D9A-9F610971D2F4}" type="pres">
      <dgm:prSet presAssocID="{C1FA255A-B2CC-4601-B6BD-E62E3D3D3881}" presName="compNode" presStyleCnt="0"/>
      <dgm:spPr/>
    </dgm:pt>
    <dgm:pt modelId="{332913E0-D4AF-4774-983D-547E2DEB29B0}" type="pres">
      <dgm:prSet presAssocID="{C1FA255A-B2CC-4601-B6BD-E62E3D3D3881}" presName="dummyConnPt" presStyleCnt="0"/>
      <dgm:spPr/>
    </dgm:pt>
    <dgm:pt modelId="{2B4064FA-ABE5-458A-8098-75D0732511B1}" type="pres">
      <dgm:prSet presAssocID="{C1FA255A-B2CC-4601-B6BD-E62E3D3D3881}" presName="node" presStyleLbl="node1" presStyleIdx="6" presStyleCnt="9">
        <dgm:presLayoutVars>
          <dgm:bulletEnabled val="1"/>
        </dgm:presLayoutVars>
      </dgm:prSet>
      <dgm:spPr/>
    </dgm:pt>
    <dgm:pt modelId="{1E6D2CE0-4B26-4103-9A8E-CAE1EBF36A75}" type="pres">
      <dgm:prSet presAssocID="{0D57D16F-D75D-4028-862C-D0E85EF36F71}" presName="sibTrans" presStyleLbl="bgSibTrans2D1" presStyleIdx="6" presStyleCnt="8"/>
      <dgm:spPr/>
    </dgm:pt>
    <dgm:pt modelId="{CBCA0024-2981-4F53-840F-7F727F874210}" type="pres">
      <dgm:prSet presAssocID="{7CBFB397-0EB4-4F20-AFD3-A921C1D0B2E9}" presName="compNode" presStyleCnt="0"/>
      <dgm:spPr/>
    </dgm:pt>
    <dgm:pt modelId="{00C14CFA-1848-4C59-BF17-5C519E490921}" type="pres">
      <dgm:prSet presAssocID="{7CBFB397-0EB4-4F20-AFD3-A921C1D0B2E9}" presName="dummyConnPt" presStyleCnt="0"/>
      <dgm:spPr/>
    </dgm:pt>
    <dgm:pt modelId="{0C9F6E0C-A1D1-4FD5-8EA3-25DF1F2A212C}" type="pres">
      <dgm:prSet presAssocID="{7CBFB397-0EB4-4F20-AFD3-A921C1D0B2E9}" presName="node" presStyleLbl="node1" presStyleIdx="7" presStyleCnt="9">
        <dgm:presLayoutVars>
          <dgm:bulletEnabled val="1"/>
        </dgm:presLayoutVars>
      </dgm:prSet>
      <dgm:spPr/>
    </dgm:pt>
    <dgm:pt modelId="{633CBE17-F290-4730-8B91-68CAA139037C}" type="pres">
      <dgm:prSet presAssocID="{68A6A7AE-0C1F-4F60-8EB2-0193FB3DB7BB}" presName="sibTrans" presStyleLbl="bgSibTrans2D1" presStyleIdx="7" presStyleCnt="8"/>
      <dgm:spPr/>
    </dgm:pt>
    <dgm:pt modelId="{7CE77877-B8A0-4054-B7AA-D30BA1983734}" type="pres">
      <dgm:prSet presAssocID="{5F0D4FFC-552D-4D49-85D7-C3AD73FFC127}" presName="compNode" presStyleCnt="0"/>
      <dgm:spPr/>
    </dgm:pt>
    <dgm:pt modelId="{1B626E18-4B9B-48B9-AD58-224C790331F5}" type="pres">
      <dgm:prSet presAssocID="{5F0D4FFC-552D-4D49-85D7-C3AD73FFC127}" presName="dummyConnPt" presStyleCnt="0"/>
      <dgm:spPr/>
    </dgm:pt>
    <dgm:pt modelId="{FA1A9899-CB0C-4613-A3FF-F72528881238}" type="pres">
      <dgm:prSet presAssocID="{5F0D4FFC-552D-4D49-85D7-C3AD73FFC127}" presName="node" presStyleLbl="node1" presStyleIdx="8" presStyleCnt="9">
        <dgm:presLayoutVars>
          <dgm:bulletEnabled val="1"/>
        </dgm:presLayoutVars>
      </dgm:prSet>
      <dgm:spPr/>
    </dgm:pt>
  </dgm:ptLst>
  <dgm:cxnLst>
    <dgm:cxn modelId="{ECBF5F00-BD7A-422C-9AD0-F16729A3B806}" type="presOf" srcId="{C1FA255A-B2CC-4601-B6BD-E62E3D3D3881}" destId="{2B4064FA-ABE5-458A-8098-75D0732511B1}" srcOrd="0" destOrd="0" presId="urn:microsoft.com/office/officeart/2005/8/layout/bProcess4"/>
    <dgm:cxn modelId="{E3CE0012-8E54-4F90-921F-9BD1425C954F}" type="presOf" srcId="{04A4A1C6-750D-472F-934B-329DE86E8918}" destId="{2E356E6E-6E99-4E26-882F-21600D8ABF42}" srcOrd="0" destOrd="0" presId="urn:microsoft.com/office/officeart/2005/8/layout/bProcess4"/>
    <dgm:cxn modelId="{387CA313-317E-4DAB-9A7D-3D55420CEB0F}" type="presOf" srcId="{F0CCC80F-F360-4E02-B2B1-2296C96F8E16}" destId="{60B1F541-8820-4993-8479-49EF3DD41A0E}" srcOrd="0" destOrd="0" presId="urn:microsoft.com/office/officeart/2005/8/layout/bProcess4"/>
    <dgm:cxn modelId="{97B16E14-FA25-4C89-B95F-CB4B3CE40B13}" srcId="{5A90F32D-AD58-4BEA-9A7C-1CB89F011D7D}" destId="{7CBFB397-0EB4-4F20-AFD3-A921C1D0B2E9}" srcOrd="7" destOrd="0" parTransId="{C70A82FA-1FDB-4FA0-A7A9-ABB0592011EA}" sibTransId="{68A6A7AE-0C1F-4F60-8EB2-0193FB3DB7BB}"/>
    <dgm:cxn modelId="{B87FB316-746E-4497-B9DB-EFB581147B71}" type="presOf" srcId="{7CBFB397-0EB4-4F20-AFD3-A921C1D0B2E9}" destId="{0C9F6E0C-A1D1-4FD5-8EA3-25DF1F2A212C}" srcOrd="0" destOrd="0" presId="urn:microsoft.com/office/officeart/2005/8/layout/bProcess4"/>
    <dgm:cxn modelId="{E0B7EE23-ED8F-4233-838A-B6A36EEBE693}" type="presOf" srcId="{E2752C38-2AF6-4CC7-80A5-B5FB2E46CC5E}" destId="{E296BBD9-B2B7-4A80-B3DB-FB8089F664E2}" srcOrd="0" destOrd="0" presId="urn:microsoft.com/office/officeart/2005/8/layout/bProcess4"/>
    <dgm:cxn modelId="{16A7E325-5997-436B-AB3C-50F6E74D45BE}" type="presOf" srcId="{EEAA314B-173B-4FB2-A55F-F26FDAF2BF29}" destId="{5F0CE260-D1BD-4079-967D-185726378817}" srcOrd="0" destOrd="0" presId="urn:microsoft.com/office/officeart/2005/8/layout/bProcess4"/>
    <dgm:cxn modelId="{319CD228-E853-4C92-B6F6-B0E27DBECFDC}" srcId="{5A90F32D-AD58-4BEA-9A7C-1CB89F011D7D}" destId="{F0CCC80F-F360-4E02-B2B1-2296C96F8E16}" srcOrd="2" destOrd="0" parTransId="{E7978697-862C-49F8-902E-90B857CD17F8}" sibTransId="{239B5639-0F4E-41E6-BBF7-3892A49D9719}"/>
    <dgm:cxn modelId="{AD98645D-821F-421B-9BE1-86B87117A0B6}" type="presOf" srcId="{13B6E0C0-B480-425A-9575-B3650D051FFA}" destId="{D7C7D460-BA5C-4509-949D-B9D71235611A}" srcOrd="0" destOrd="0" presId="urn:microsoft.com/office/officeart/2005/8/layout/bProcess4"/>
    <dgm:cxn modelId="{2A6B9A5D-EC42-44F9-9406-838CB685A9AD}" type="presOf" srcId="{E0744219-99D2-460F-A135-83D7F79AE3E5}" destId="{C0792626-8B98-472E-AB5D-F15B7C863DA6}" srcOrd="0" destOrd="0" presId="urn:microsoft.com/office/officeart/2005/8/layout/bProcess4"/>
    <dgm:cxn modelId="{D4629967-7E02-45CD-A369-CABF69493539}" srcId="{5A90F32D-AD58-4BEA-9A7C-1CB89F011D7D}" destId="{EEAA314B-173B-4FB2-A55F-F26FDAF2BF29}" srcOrd="3" destOrd="0" parTransId="{AED6901C-ABEC-45C7-AE78-7B32B2E29F2D}" sibTransId="{869A014A-6C8E-41EC-9186-CC8F956B5BF2}"/>
    <dgm:cxn modelId="{0FE30B69-DF12-46AE-8B1A-CC004EA72C0F}" type="presOf" srcId="{869A014A-6C8E-41EC-9186-CC8F956B5BF2}" destId="{34E25F31-5AF7-46B5-B3EC-D15317308ED1}" srcOrd="0" destOrd="0" presId="urn:microsoft.com/office/officeart/2005/8/layout/bProcess4"/>
    <dgm:cxn modelId="{00C5966A-0C1B-4A1E-A52B-A80AB0E45CB3}" type="presOf" srcId="{5F0D4FFC-552D-4D49-85D7-C3AD73FFC127}" destId="{FA1A9899-CB0C-4613-A3FF-F72528881238}" srcOrd="0" destOrd="0" presId="urn:microsoft.com/office/officeart/2005/8/layout/bProcess4"/>
    <dgm:cxn modelId="{A3AE976B-79DA-4916-A995-A1B773D44BED}" srcId="{5A90F32D-AD58-4BEA-9A7C-1CB89F011D7D}" destId="{C1FA255A-B2CC-4601-B6BD-E62E3D3D3881}" srcOrd="6" destOrd="0" parTransId="{5B9E7C3F-D97C-4736-B9DD-7D37F0C87627}" sibTransId="{0D57D16F-D75D-4028-862C-D0E85EF36F71}"/>
    <dgm:cxn modelId="{A1BBE482-58C3-4525-A5CE-2AD41BEF76A5}" type="presOf" srcId="{7F431373-1913-4B59-9D1E-742AE052E55C}" destId="{908037A3-9402-43DA-9F1E-89D17A23A859}" srcOrd="0" destOrd="0" presId="urn:microsoft.com/office/officeart/2005/8/layout/bProcess4"/>
    <dgm:cxn modelId="{E831F284-DCBC-4BB8-A69D-B728BB91F9DB}" srcId="{5A90F32D-AD58-4BEA-9A7C-1CB89F011D7D}" destId="{5F0D4FFC-552D-4D49-85D7-C3AD73FFC127}" srcOrd="8" destOrd="0" parTransId="{CF044BDA-777B-407A-A112-D6824CA8D97D}" sibTransId="{40694EDB-089B-438E-99A3-8DF9BB3D2543}"/>
    <dgm:cxn modelId="{5C37E8A4-74F9-43A0-9F83-7646B6C81B56}" type="presOf" srcId="{5A90F32D-AD58-4BEA-9A7C-1CB89F011D7D}" destId="{117ADA45-A0BC-48C0-B0E8-0A6644F71DE2}" srcOrd="0" destOrd="0" presId="urn:microsoft.com/office/officeart/2005/8/layout/bProcess4"/>
    <dgm:cxn modelId="{B41751AF-A926-400F-8AFC-43CC950BFF19}" type="presOf" srcId="{68A6A7AE-0C1F-4F60-8EB2-0193FB3DB7BB}" destId="{633CBE17-F290-4730-8B91-68CAA139037C}" srcOrd="0" destOrd="0" presId="urn:microsoft.com/office/officeart/2005/8/layout/bProcess4"/>
    <dgm:cxn modelId="{C3E88FBF-6568-47CA-B561-177C2C4CB48F}" type="presOf" srcId="{0D57D16F-D75D-4028-862C-D0E85EF36F71}" destId="{1E6D2CE0-4B26-4103-9A8E-CAE1EBF36A75}" srcOrd="0" destOrd="0" presId="urn:microsoft.com/office/officeart/2005/8/layout/bProcess4"/>
    <dgm:cxn modelId="{83EAC2C1-4A72-4943-9B97-F8BC9A8A3203}" srcId="{5A90F32D-AD58-4BEA-9A7C-1CB89F011D7D}" destId="{13B6E0C0-B480-425A-9575-B3650D051FFA}" srcOrd="5" destOrd="0" parTransId="{652DF2AE-47CF-4BB5-821C-2C1078D3AD95}" sibTransId="{04A4A1C6-750D-472F-934B-329DE86E8918}"/>
    <dgm:cxn modelId="{935848C3-027F-4B96-B4D3-F54593B8CC25}" type="presOf" srcId="{EB52DC3B-080D-4860-82E3-01397D2CDEB7}" destId="{8AB8E646-837B-45BA-87E6-4B0F7051741C}" srcOrd="0" destOrd="0" presId="urn:microsoft.com/office/officeart/2005/8/layout/bProcess4"/>
    <dgm:cxn modelId="{3A065CCF-86CE-40BF-B658-EEA573B3EE40}" type="presOf" srcId="{6BBB1CB1-47AF-45CB-96F5-95AC9593D1D8}" destId="{35BF82F1-7B84-49B3-B3BA-D2D4B8A965ED}" srcOrd="0" destOrd="0" presId="urn:microsoft.com/office/officeart/2005/8/layout/bProcess4"/>
    <dgm:cxn modelId="{26800DD2-A885-410F-A0E9-53E737C40214}" srcId="{5A90F32D-AD58-4BEA-9A7C-1CB89F011D7D}" destId="{E2752C38-2AF6-4CC7-80A5-B5FB2E46CC5E}" srcOrd="0" destOrd="0" parTransId="{EEAA442C-414C-4D13-829A-58522A3D9BCB}" sibTransId="{6BBB1CB1-47AF-45CB-96F5-95AC9593D1D8}"/>
    <dgm:cxn modelId="{B6DC56D7-36A1-4D09-8B5E-158951474501}" type="presOf" srcId="{239B5639-0F4E-41E6-BBF7-3892A49D9719}" destId="{C922AF90-6A7E-4C83-8992-1CB004DCFB3F}" srcOrd="0" destOrd="0" presId="urn:microsoft.com/office/officeart/2005/8/layout/bProcess4"/>
    <dgm:cxn modelId="{266139DF-285D-475F-A910-352422393AE1}" type="presOf" srcId="{E15FC6C9-1DC4-4DE1-8BCD-CA4C1A824AD8}" destId="{832BAA39-EE76-490C-8515-1786131048F1}" srcOrd="0" destOrd="0" presId="urn:microsoft.com/office/officeart/2005/8/layout/bProcess4"/>
    <dgm:cxn modelId="{6E78D3F0-3E6E-43EF-B95C-2188FB1E4FC5}" srcId="{5A90F32D-AD58-4BEA-9A7C-1CB89F011D7D}" destId="{E0744219-99D2-460F-A135-83D7F79AE3E5}" srcOrd="1" destOrd="0" parTransId="{2FCE836C-F8D1-4DBE-88F5-7F73CE236FBC}" sibTransId="{7F431373-1913-4B59-9D1E-742AE052E55C}"/>
    <dgm:cxn modelId="{3CFAC6FD-60DD-439D-A337-471963AF454A}" srcId="{5A90F32D-AD58-4BEA-9A7C-1CB89F011D7D}" destId="{E15FC6C9-1DC4-4DE1-8BCD-CA4C1A824AD8}" srcOrd="4" destOrd="0" parTransId="{5A601009-FD6F-4E4B-9B1F-DADF3250593A}" sibTransId="{EB52DC3B-080D-4860-82E3-01397D2CDEB7}"/>
    <dgm:cxn modelId="{01D4D171-68E3-4AC0-8928-FE8322E1498D}" type="presParOf" srcId="{117ADA45-A0BC-48C0-B0E8-0A6644F71DE2}" destId="{7E913C2A-314F-4E21-8A20-AF7C1EC9F888}" srcOrd="0" destOrd="0" presId="urn:microsoft.com/office/officeart/2005/8/layout/bProcess4"/>
    <dgm:cxn modelId="{9FCBE3F4-66DC-4361-8BD9-F4D5649BAE5E}" type="presParOf" srcId="{7E913C2A-314F-4E21-8A20-AF7C1EC9F888}" destId="{E91B4442-6444-4823-AD62-8014409ADDA8}" srcOrd="0" destOrd="0" presId="urn:microsoft.com/office/officeart/2005/8/layout/bProcess4"/>
    <dgm:cxn modelId="{758E134F-E2FB-42AC-A734-7EB78475EBC0}" type="presParOf" srcId="{7E913C2A-314F-4E21-8A20-AF7C1EC9F888}" destId="{E296BBD9-B2B7-4A80-B3DB-FB8089F664E2}" srcOrd="1" destOrd="0" presId="urn:microsoft.com/office/officeart/2005/8/layout/bProcess4"/>
    <dgm:cxn modelId="{DD5F47B4-61CB-46C6-81A0-62F8B4DD7F73}" type="presParOf" srcId="{117ADA45-A0BC-48C0-B0E8-0A6644F71DE2}" destId="{35BF82F1-7B84-49B3-B3BA-D2D4B8A965ED}" srcOrd="1" destOrd="0" presId="urn:microsoft.com/office/officeart/2005/8/layout/bProcess4"/>
    <dgm:cxn modelId="{E664D8E0-93AA-4B8D-A7ED-DCD72CD9F946}" type="presParOf" srcId="{117ADA45-A0BC-48C0-B0E8-0A6644F71DE2}" destId="{1C99FEED-2134-4567-B1CA-4D3031788244}" srcOrd="2" destOrd="0" presId="urn:microsoft.com/office/officeart/2005/8/layout/bProcess4"/>
    <dgm:cxn modelId="{5297B35F-D141-4CDF-A401-30C951E89D8B}" type="presParOf" srcId="{1C99FEED-2134-4567-B1CA-4D3031788244}" destId="{55764CFC-98C0-4982-93D0-8C59C485E574}" srcOrd="0" destOrd="0" presId="urn:microsoft.com/office/officeart/2005/8/layout/bProcess4"/>
    <dgm:cxn modelId="{964F08E4-EBF9-4B8F-B305-B6FBD09C740A}" type="presParOf" srcId="{1C99FEED-2134-4567-B1CA-4D3031788244}" destId="{C0792626-8B98-472E-AB5D-F15B7C863DA6}" srcOrd="1" destOrd="0" presId="urn:microsoft.com/office/officeart/2005/8/layout/bProcess4"/>
    <dgm:cxn modelId="{841EA64A-5982-4E8F-B489-88E095A171D2}" type="presParOf" srcId="{117ADA45-A0BC-48C0-B0E8-0A6644F71DE2}" destId="{908037A3-9402-43DA-9F1E-89D17A23A859}" srcOrd="3" destOrd="0" presId="urn:microsoft.com/office/officeart/2005/8/layout/bProcess4"/>
    <dgm:cxn modelId="{B3C763A4-69AD-46ED-ABAC-061C575374A9}" type="presParOf" srcId="{117ADA45-A0BC-48C0-B0E8-0A6644F71DE2}" destId="{6407A3E7-97DB-47C8-BE21-769779EC2A57}" srcOrd="4" destOrd="0" presId="urn:microsoft.com/office/officeart/2005/8/layout/bProcess4"/>
    <dgm:cxn modelId="{CB783D14-DE94-431C-A0C7-F86B2482A194}" type="presParOf" srcId="{6407A3E7-97DB-47C8-BE21-769779EC2A57}" destId="{D3E5D38A-6E4D-4741-951C-F35235BF1E57}" srcOrd="0" destOrd="0" presId="urn:microsoft.com/office/officeart/2005/8/layout/bProcess4"/>
    <dgm:cxn modelId="{AEC88696-97BF-4161-9B16-239641E4F112}" type="presParOf" srcId="{6407A3E7-97DB-47C8-BE21-769779EC2A57}" destId="{60B1F541-8820-4993-8479-49EF3DD41A0E}" srcOrd="1" destOrd="0" presId="urn:microsoft.com/office/officeart/2005/8/layout/bProcess4"/>
    <dgm:cxn modelId="{B9CA9218-7740-42C2-9A23-665F9705F7AE}" type="presParOf" srcId="{117ADA45-A0BC-48C0-B0E8-0A6644F71DE2}" destId="{C922AF90-6A7E-4C83-8992-1CB004DCFB3F}" srcOrd="5" destOrd="0" presId="urn:microsoft.com/office/officeart/2005/8/layout/bProcess4"/>
    <dgm:cxn modelId="{BC46980F-8878-42B1-A646-7663C0BDE890}" type="presParOf" srcId="{117ADA45-A0BC-48C0-B0E8-0A6644F71DE2}" destId="{240735C9-B75A-4653-AB8E-779B60C2E622}" srcOrd="6" destOrd="0" presId="urn:microsoft.com/office/officeart/2005/8/layout/bProcess4"/>
    <dgm:cxn modelId="{4D8C7A5E-6746-4EBB-80AD-919482FB3677}" type="presParOf" srcId="{240735C9-B75A-4653-AB8E-779B60C2E622}" destId="{5CDF28BB-5D74-4CC7-975E-E97C0770E81F}" srcOrd="0" destOrd="0" presId="urn:microsoft.com/office/officeart/2005/8/layout/bProcess4"/>
    <dgm:cxn modelId="{B1098642-6171-46FF-8365-9DC3E5134477}" type="presParOf" srcId="{240735C9-B75A-4653-AB8E-779B60C2E622}" destId="{5F0CE260-D1BD-4079-967D-185726378817}" srcOrd="1" destOrd="0" presId="urn:microsoft.com/office/officeart/2005/8/layout/bProcess4"/>
    <dgm:cxn modelId="{D2B0D9F8-5237-4669-8F80-E60274CD5CF4}" type="presParOf" srcId="{117ADA45-A0BC-48C0-B0E8-0A6644F71DE2}" destId="{34E25F31-5AF7-46B5-B3EC-D15317308ED1}" srcOrd="7" destOrd="0" presId="urn:microsoft.com/office/officeart/2005/8/layout/bProcess4"/>
    <dgm:cxn modelId="{B6E189A4-92B6-43F7-85C7-5F1253555DAC}" type="presParOf" srcId="{117ADA45-A0BC-48C0-B0E8-0A6644F71DE2}" destId="{F1A9B16A-249C-44F1-8303-8723609EE208}" srcOrd="8" destOrd="0" presId="urn:microsoft.com/office/officeart/2005/8/layout/bProcess4"/>
    <dgm:cxn modelId="{1FF06FED-B4C1-466D-A1FE-26AE8DB44B1A}" type="presParOf" srcId="{F1A9B16A-249C-44F1-8303-8723609EE208}" destId="{BE9D890F-06F4-4751-B924-F86B4312E826}" srcOrd="0" destOrd="0" presId="urn:microsoft.com/office/officeart/2005/8/layout/bProcess4"/>
    <dgm:cxn modelId="{EE0059F6-E16E-4839-8446-B7F3657859E9}" type="presParOf" srcId="{F1A9B16A-249C-44F1-8303-8723609EE208}" destId="{832BAA39-EE76-490C-8515-1786131048F1}" srcOrd="1" destOrd="0" presId="urn:microsoft.com/office/officeart/2005/8/layout/bProcess4"/>
    <dgm:cxn modelId="{EEACD963-0874-4200-B707-3E9C53DF35F6}" type="presParOf" srcId="{117ADA45-A0BC-48C0-B0E8-0A6644F71DE2}" destId="{8AB8E646-837B-45BA-87E6-4B0F7051741C}" srcOrd="9" destOrd="0" presId="urn:microsoft.com/office/officeart/2005/8/layout/bProcess4"/>
    <dgm:cxn modelId="{0122A18A-8051-4A6E-90A0-60C05135CD53}" type="presParOf" srcId="{117ADA45-A0BC-48C0-B0E8-0A6644F71DE2}" destId="{65DB88ED-A0FA-42BE-936F-F49F21C35C5A}" srcOrd="10" destOrd="0" presId="urn:microsoft.com/office/officeart/2005/8/layout/bProcess4"/>
    <dgm:cxn modelId="{4E2CAB29-1F90-42BB-B91A-02A22D0F403E}" type="presParOf" srcId="{65DB88ED-A0FA-42BE-936F-F49F21C35C5A}" destId="{C3F8B8A9-4261-4687-B293-5AC8F9678B54}" srcOrd="0" destOrd="0" presId="urn:microsoft.com/office/officeart/2005/8/layout/bProcess4"/>
    <dgm:cxn modelId="{1C6EC13F-3237-4DB3-8555-B2B101AFF1DB}" type="presParOf" srcId="{65DB88ED-A0FA-42BE-936F-F49F21C35C5A}" destId="{D7C7D460-BA5C-4509-949D-B9D71235611A}" srcOrd="1" destOrd="0" presId="urn:microsoft.com/office/officeart/2005/8/layout/bProcess4"/>
    <dgm:cxn modelId="{0AAF6113-6160-41BC-B9EA-191E33AEE574}" type="presParOf" srcId="{117ADA45-A0BC-48C0-B0E8-0A6644F71DE2}" destId="{2E356E6E-6E99-4E26-882F-21600D8ABF42}" srcOrd="11" destOrd="0" presId="urn:microsoft.com/office/officeart/2005/8/layout/bProcess4"/>
    <dgm:cxn modelId="{E1CFF776-725F-401E-B182-2D5D827A45F9}" type="presParOf" srcId="{117ADA45-A0BC-48C0-B0E8-0A6644F71DE2}" destId="{A5DE3F91-A4CF-49D0-9D9A-9F610971D2F4}" srcOrd="12" destOrd="0" presId="urn:microsoft.com/office/officeart/2005/8/layout/bProcess4"/>
    <dgm:cxn modelId="{3A918EB4-73CD-4A33-A51B-2DCD77A57381}" type="presParOf" srcId="{A5DE3F91-A4CF-49D0-9D9A-9F610971D2F4}" destId="{332913E0-D4AF-4774-983D-547E2DEB29B0}" srcOrd="0" destOrd="0" presId="urn:microsoft.com/office/officeart/2005/8/layout/bProcess4"/>
    <dgm:cxn modelId="{F1515BCF-138E-470C-804F-599C001BF07D}" type="presParOf" srcId="{A5DE3F91-A4CF-49D0-9D9A-9F610971D2F4}" destId="{2B4064FA-ABE5-458A-8098-75D0732511B1}" srcOrd="1" destOrd="0" presId="urn:microsoft.com/office/officeart/2005/8/layout/bProcess4"/>
    <dgm:cxn modelId="{6E21523A-C11F-4FEB-88F9-0A28DFB36FA1}" type="presParOf" srcId="{117ADA45-A0BC-48C0-B0E8-0A6644F71DE2}" destId="{1E6D2CE0-4B26-4103-9A8E-CAE1EBF36A75}" srcOrd="13" destOrd="0" presId="urn:microsoft.com/office/officeart/2005/8/layout/bProcess4"/>
    <dgm:cxn modelId="{E076705A-D8AC-47A3-99C6-B1AE8A7D6471}" type="presParOf" srcId="{117ADA45-A0BC-48C0-B0E8-0A6644F71DE2}" destId="{CBCA0024-2981-4F53-840F-7F727F874210}" srcOrd="14" destOrd="0" presId="urn:microsoft.com/office/officeart/2005/8/layout/bProcess4"/>
    <dgm:cxn modelId="{F8E741D9-29C5-4AE4-A36A-8B7790CDC59A}" type="presParOf" srcId="{CBCA0024-2981-4F53-840F-7F727F874210}" destId="{00C14CFA-1848-4C59-BF17-5C519E490921}" srcOrd="0" destOrd="0" presId="urn:microsoft.com/office/officeart/2005/8/layout/bProcess4"/>
    <dgm:cxn modelId="{4BC8765E-7470-4B20-B347-251BD25A0EB0}" type="presParOf" srcId="{CBCA0024-2981-4F53-840F-7F727F874210}" destId="{0C9F6E0C-A1D1-4FD5-8EA3-25DF1F2A212C}" srcOrd="1" destOrd="0" presId="urn:microsoft.com/office/officeart/2005/8/layout/bProcess4"/>
    <dgm:cxn modelId="{1F91B455-5D01-4333-A464-8CF8C6D50796}" type="presParOf" srcId="{117ADA45-A0BC-48C0-B0E8-0A6644F71DE2}" destId="{633CBE17-F290-4730-8B91-68CAA139037C}" srcOrd="15" destOrd="0" presId="urn:microsoft.com/office/officeart/2005/8/layout/bProcess4"/>
    <dgm:cxn modelId="{821D8DBA-00AE-4653-ABC8-EF777B99BBC4}" type="presParOf" srcId="{117ADA45-A0BC-48C0-B0E8-0A6644F71DE2}" destId="{7CE77877-B8A0-4054-B7AA-D30BA1983734}" srcOrd="16" destOrd="0" presId="urn:microsoft.com/office/officeart/2005/8/layout/bProcess4"/>
    <dgm:cxn modelId="{CDD1C2D6-F998-40ED-95C9-4A7162509DC2}" type="presParOf" srcId="{7CE77877-B8A0-4054-B7AA-D30BA1983734}" destId="{1B626E18-4B9B-48B9-AD58-224C790331F5}" srcOrd="0" destOrd="0" presId="urn:microsoft.com/office/officeart/2005/8/layout/bProcess4"/>
    <dgm:cxn modelId="{69F8A53B-E354-4E38-BB6A-FD6E5377C09F}" type="presParOf" srcId="{7CE77877-B8A0-4054-B7AA-D30BA1983734}" destId="{FA1A9899-CB0C-4613-A3FF-F7252888123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4CE6DF-7973-4388-8234-C005B61C2CC5}"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n-US"/>
        </a:p>
      </dgm:t>
    </dgm:pt>
    <dgm:pt modelId="{357A53FC-4C65-4692-8567-4575789D563C}">
      <dgm:prSet phldrT="[Text]"/>
      <dgm:spPr/>
      <dgm:t>
        <a:bodyPr/>
        <a:lstStyle/>
        <a:p>
          <a:r>
            <a:rPr lang="en-US" dirty="0"/>
            <a:t>10% Discount at Fabrics.com</a:t>
          </a:r>
        </a:p>
      </dgm:t>
    </dgm:pt>
    <dgm:pt modelId="{2FF1CC9F-2F0E-4633-A70F-446BE3E63A8E}" type="parTrans" cxnId="{7345AA14-23F1-426F-87FB-2C11032A6607}">
      <dgm:prSet/>
      <dgm:spPr/>
      <dgm:t>
        <a:bodyPr/>
        <a:lstStyle/>
        <a:p>
          <a:endParaRPr lang="en-US"/>
        </a:p>
      </dgm:t>
    </dgm:pt>
    <dgm:pt modelId="{F43DEB43-7DA3-425C-AB4C-3EF035A5314A}" type="sibTrans" cxnId="{7345AA14-23F1-426F-87FB-2C11032A6607}">
      <dgm:prSet/>
      <dgm:spPr/>
      <dgm:t>
        <a:bodyPr/>
        <a:lstStyle/>
        <a:p>
          <a:endParaRPr lang="en-US"/>
        </a:p>
      </dgm:t>
    </dgm:pt>
    <dgm:pt modelId="{EAA0AF7F-B98E-4281-9D4B-2AAA8ECE5DD1}">
      <dgm:prSet phldrT="[Text]"/>
      <dgm:spPr/>
      <dgm:t>
        <a:bodyPr/>
        <a:lstStyle/>
        <a:p>
          <a:r>
            <a:rPr lang="en-US" baseline="0" dirty="0"/>
            <a:t>In Progress:  Museum Replicas Discount </a:t>
          </a:r>
          <a:endParaRPr lang="en-US" dirty="0"/>
        </a:p>
      </dgm:t>
    </dgm:pt>
    <dgm:pt modelId="{73D186B1-DEA5-42DD-B1B3-B4211307E236}" type="parTrans" cxnId="{91D435E9-CD97-4E1E-AC2B-D5CA0BD12A20}">
      <dgm:prSet/>
      <dgm:spPr/>
      <dgm:t>
        <a:bodyPr/>
        <a:lstStyle/>
        <a:p>
          <a:endParaRPr lang="en-US"/>
        </a:p>
      </dgm:t>
    </dgm:pt>
    <dgm:pt modelId="{ABC4F834-B90E-466C-ABB2-D987E90208A7}" type="sibTrans" cxnId="{91D435E9-CD97-4E1E-AC2B-D5CA0BD12A20}">
      <dgm:prSet/>
      <dgm:spPr/>
      <dgm:t>
        <a:bodyPr/>
        <a:lstStyle/>
        <a:p>
          <a:endParaRPr lang="en-US"/>
        </a:p>
      </dgm:t>
    </dgm:pt>
    <dgm:pt modelId="{9F6F2C48-DF88-4219-8211-248C43E3D12E}">
      <dgm:prSet phldrT="[Text]"/>
      <dgm:spPr/>
      <dgm:t>
        <a:bodyPr/>
        <a:lstStyle/>
        <a:p>
          <a:r>
            <a:rPr lang="en-US" dirty="0"/>
            <a:t>In Progress: Medieval Collectibles Discount</a:t>
          </a:r>
        </a:p>
      </dgm:t>
    </dgm:pt>
    <dgm:pt modelId="{DA8052A0-D537-459C-A6D5-6A5BB61D4652}" type="parTrans" cxnId="{2E87B76C-15E9-4B6C-A312-9A4D0889DEE8}">
      <dgm:prSet/>
      <dgm:spPr/>
      <dgm:t>
        <a:bodyPr/>
        <a:lstStyle/>
        <a:p>
          <a:endParaRPr lang="en-US"/>
        </a:p>
      </dgm:t>
    </dgm:pt>
    <dgm:pt modelId="{B02C83AC-443A-4AA3-9E4D-1BF677EB85DC}" type="sibTrans" cxnId="{2E87B76C-15E9-4B6C-A312-9A4D0889DEE8}">
      <dgm:prSet/>
      <dgm:spPr/>
      <dgm:t>
        <a:bodyPr/>
        <a:lstStyle/>
        <a:p>
          <a:endParaRPr lang="en-US"/>
        </a:p>
      </dgm:t>
    </dgm:pt>
    <dgm:pt modelId="{93C617F5-8365-4A85-8F85-32407C3245DB}">
      <dgm:prSet phldrT="[Text]"/>
      <dgm:spPr/>
      <dgm:t>
        <a:bodyPr/>
        <a:lstStyle/>
        <a:p>
          <a:r>
            <a:rPr lang="en-US" dirty="0"/>
            <a:t>In Progress: Epic </a:t>
          </a:r>
          <a:r>
            <a:rPr lang="en-US" dirty="0" err="1"/>
            <a:t>Armoury</a:t>
          </a:r>
          <a:r>
            <a:rPr lang="en-US" dirty="0"/>
            <a:t> Discount</a:t>
          </a:r>
        </a:p>
      </dgm:t>
    </dgm:pt>
    <dgm:pt modelId="{057D5318-79E9-484A-89C1-314C79505D9A}" type="parTrans" cxnId="{62235B7B-866F-48DC-ABD4-D6A293D73273}">
      <dgm:prSet/>
      <dgm:spPr/>
      <dgm:t>
        <a:bodyPr/>
        <a:lstStyle/>
        <a:p>
          <a:endParaRPr lang="en-US"/>
        </a:p>
      </dgm:t>
    </dgm:pt>
    <dgm:pt modelId="{0467FB9A-21B3-4891-9FA5-5B5F2E2B0F8F}" type="sibTrans" cxnId="{62235B7B-866F-48DC-ABD4-D6A293D73273}">
      <dgm:prSet/>
      <dgm:spPr/>
      <dgm:t>
        <a:bodyPr/>
        <a:lstStyle/>
        <a:p>
          <a:endParaRPr lang="en-US"/>
        </a:p>
      </dgm:t>
    </dgm:pt>
    <dgm:pt modelId="{09C5B871-48E8-4053-B4C4-A0E4727A21DC}">
      <dgm:prSet phldrT="[Text]"/>
      <dgm:spPr/>
      <dgm:t>
        <a:bodyPr/>
        <a:lstStyle/>
        <a:p>
          <a:r>
            <a:rPr lang="en-US" dirty="0"/>
            <a:t>In Progress:  AC Moore Discount</a:t>
          </a:r>
        </a:p>
      </dgm:t>
    </dgm:pt>
    <dgm:pt modelId="{5F52E3B0-C36D-4281-8EBC-6884CED3E4ED}" type="parTrans" cxnId="{3632F77D-41E2-475C-A987-1AF33ADDE0BC}">
      <dgm:prSet/>
      <dgm:spPr/>
      <dgm:t>
        <a:bodyPr/>
        <a:lstStyle/>
        <a:p>
          <a:endParaRPr lang="en-US"/>
        </a:p>
      </dgm:t>
    </dgm:pt>
    <dgm:pt modelId="{C70395A3-4304-4820-9726-1516417D156A}" type="sibTrans" cxnId="{3632F77D-41E2-475C-A987-1AF33ADDE0BC}">
      <dgm:prSet/>
      <dgm:spPr/>
      <dgm:t>
        <a:bodyPr/>
        <a:lstStyle/>
        <a:p>
          <a:endParaRPr lang="en-US"/>
        </a:p>
      </dgm:t>
    </dgm:pt>
    <dgm:pt modelId="{D6B54BDC-E8BD-44C3-980E-566DD87437E3}" type="pres">
      <dgm:prSet presAssocID="{394CE6DF-7973-4388-8234-C005B61C2CC5}" presName="cycle" presStyleCnt="0">
        <dgm:presLayoutVars>
          <dgm:dir/>
          <dgm:resizeHandles val="exact"/>
        </dgm:presLayoutVars>
      </dgm:prSet>
      <dgm:spPr/>
    </dgm:pt>
    <dgm:pt modelId="{A820439A-0E7B-48A3-A365-D0BD40B0DD45}" type="pres">
      <dgm:prSet presAssocID="{357A53FC-4C65-4692-8567-4575789D563C}" presName="node" presStyleLbl="node1" presStyleIdx="0" presStyleCnt="5">
        <dgm:presLayoutVars>
          <dgm:bulletEnabled val="1"/>
        </dgm:presLayoutVars>
      </dgm:prSet>
      <dgm:spPr/>
    </dgm:pt>
    <dgm:pt modelId="{89AA0963-0152-400B-BF4C-DA5BFF0671FD}" type="pres">
      <dgm:prSet presAssocID="{357A53FC-4C65-4692-8567-4575789D563C}" presName="spNode" presStyleCnt="0"/>
      <dgm:spPr/>
    </dgm:pt>
    <dgm:pt modelId="{D829D002-29E0-4863-B8AB-BD5FAE36FD57}" type="pres">
      <dgm:prSet presAssocID="{F43DEB43-7DA3-425C-AB4C-3EF035A5314A}" presName="sibTrans" presStyleLbl="sibTrans1D1" presStyleIdx="0" presStyleCnt="5"/>
      <dgm:spPr/>
    </dgm:pt>
    <dgm:pt modelId="{772A87F6-11AC-4162-A364-2E9F745FCD97}" type="pres">
      <dgm:prSet presAssocID="{EAA0AF7F-B98E-4281-9D4B-2AAA8ECE5DD1}" presName="node" presStyleLbl="node1" presStyleIdx="1" presStyleCnt="5">
        <dgm:presLayoutVars>
          <dgm:bulletEnabled val="1"/>
        </dgm:presLayoutVars>
      </dgm:prSet>
      <dgm:spPr/>
    </dgm:pt>
    <dgm:pt modelId="{E89F92EA-58CE-4714-9002-67275EB07F8F}" type="pres">
      <dgm:prSet presAssocID="{EAA0AF7F-B98E-4281-9D4B-2AAA8ECE5DD1}" presName="spNode" presStyleCnt="0"/>
      <dgm:spPr/>
    </dgm:pt>
    <dgm:pt modelId="{6711DCC8-9EDC-4691-BEBC-E29E3A4FFAD2}" type="pres">
      <dgm:prSet presAssocID="{ABC4F834-B90E-466C-ABB2-D987E90208A7}" presName="sibTrans" presStyleLbl="sibTrans1D1" presStyleIdx="1" presStyleCnt="5"/>
      <dgm:spPr/>
    </dgm:pt>
    <dgm:pt modelId="{5A162ED1-A6A3-49FD-B1F4-616FB058B9E2}" type="pres">
      <dgm:prSet presAssocID="{9F6F2C48-DF88-4219-8211-248C43E3D12E}" presName="node" presStyleLbl="node1" presStyleIdx="2" presStyleCnt="5">
        <dgm:presLayoutVars>
          <dgm:bulletEnabled val="1"/>
        </dgm:presLayoutVars>
      </dgm:prSet>
      <dgm:spPr/>
    </dgm:pt>
    <dgm:pt modelId="{605784E0-2459-47DB-AF60-2EEA22D2A582}" type="pres">
      <dgm:prSet presAssocID="{9F6F2C48-DF88-4219-8211-248C43E3D12E}" presName="spNode" presStyleCnt="0"/>
      <dgm:spPr/>
    </dgm:pt>
    <dgm:pt modelId="{E134DD64-563D-409C-AB02-96BAB6395884}" type="pres">
      <dgm:prSet presAssocID="{B02C83AC-443A-4AA3-9E4D-1BF677EB85DC}" presName="sibTrans" presStyleLbl="sibTrans1D1" presStyleIdx="2" presStyleCnt="5"/>
      <dgm:spPr/>
    </dgm:pt>
    <dgm:pt modelId="{6697F96B-94DB-4AD6-A7AB-6B115EF781CC}" type="pres">
      <dgm:prSet presAssocID="{93C617F5-8365-4A85-8F85-32407C3245DB}" presName="node" presStyleLbl="node1" presStyleIdx="3" presStyleCnt="5">
        <dgm:presLayoutVars>
          <dgm:bulletEnabled val="1"/>
        </dgm:presLayoutVars>
      </dgm:prSet>
      <dgm:spPr/>
    </dgm:pt>
    <dgm:pt modelId="{FE667CC6-846E-4E7D-8B5B-D4CAD524320D}" type="pres">
      <dgm:prSet presAssocID="{93C617F5-8365-4A85-8F85-32407C3245DB}" presName="spNode" presStyleCnt="0"/>
      <dgm:spPr/>
    </dgm:pt>
    <dgm:pt modelId="{DE314539-B437-4B64-882D-DD8326449868}" type="pres">
      <dgm:prSet presAssocID="{0467FB9A-21B3-4891-9FA5-5B5F2E2B0F8F}" presName="sibTrans" presStyleLbl="sibTrans1D1" presStyleIdx="3" presStyleCnt="5"/>
      <dgm:spPr/>
    </dgm:pt>
    <dgm:pt modelId="{87D308C4-6D29-40FB-BD57-E8C6292EDBA7}" type="pres">
      <dgm:prSet presAssocID="{09C5B871-48E8-4053-B4C4-A0E4727A21DC}" presName="node" presStyleLbl="node1" presStyleIdx="4" presStyleCnt="5">
        <dgm:presLayoutVars>
          <dgm:bulletEnabled val="1"/>
        </dgm:presLayoutVars>
      </dgm:prSet>
      <dgm:spPr/>
    </dgm:pt>
    <dgm:pt modelId="{4AA3DB4F-F0C3-45CE-B1BD-5FEE2E40634B}" type="pres">
      <dgm:prSet presAssocID="{09C5B871-48E8-4053-B4C4-A0E4727A21DC}" presName="spNode" presStyleCnt="0"/>
      <dgm:spPr/>
    </dgm:pt>
    <dgm:pt modelId="{58177E94-2F43-4C27-9101-27DE271D36DF}" type="pres">
      <dgm:prSet presAssocID="{C70395A3-4304-4820-9726-1516417D156A}" presName="sibTrans" presStyleLbl="sibTrans1D1" presStyleIdx="4" presStyleCnt="5"/>
      <dgm:spPr/>
    </dgm:pt>
  </dgm:ptLst>
  <dgm:cxnLst>
    <dgm:cxn modelId="{00298604-E29C-4EE0-9D70-9A2DB557BE29}" type="presOf" srcId="{357A53FC-4C65-4692-8567-4575789D563C}" destId="{A820439A-0E7B-48A3-A365-D0BD40B0DD45}" srcOrd="0" destOrd="0" presId="urn:microsoft.com/office/officeart/2005/8/layout/cycle6"/>
    <dgm:cxn modelId="{171E5406-976E-4D3C-A168-C9862A9E1154}" type="presOf" srcId="{0467FB9A-21B3-4891-9FA5-5B5F2E2B0F8F}" destId="{DE314539-B437-4B64-882D-DD8326449868}" srcOrd="0" destOrd="0" presId="urn:microsoft.com/office/officeart/2005/8/layout/cycle6"/>
    <dgm:cxn modelId="{7345AA14-23F1-426F-87FB-2C11032A6607}" srcId="{394CE6DF-7973-4388-8234-C005B61C2CC5}" destId="{357A53FC-4C65-4692-8567-4575789D563C}" srcOrd="0" destOrd="0" parTransId="{2FF1CC9F-2F0E-4633-A70F-446BE3E63A8E}" sibTransId="{F43DEB43-7DA3-425C-AB4C-3EF035A5314A}"/>
    <dgm:cxn modelId="{21AF1B16-1E5B-4277-BE71-ADE957CBBD47}" type="presOf" srcId="{C70395A3-4304-4820-9726-1516417D156A}" destId="{58177E94-2F43-4C27-9101-27DE271D36DF}" srcOrd="0" destOrd="0" presId="urn:microsoft.com/office/officeart/2005/8/layout/cycle6"/>
    <dgm:cxn modelId="{453D003B-6081-49E8-BE0E-0E9BD03B8D71}" type="presOf" srcId="{394CE6DF-7973-4388-8234-C005B61C2CC5}" destId="{D6B54BDC-E8BD-44C3-980E-566DD87437E3}" srcOrd="0" destOrd="0" presId="urn:microsoft.com/office/officeart/2005/8/layout/cycle6"/>
    <dgm:cxn modelId="{2E87B76C-15E9-4B6C-A312-9A4D0889DEE8}" srcId="{394CE6DF-7973-4388-8234-C005B61C2CC5}" destId="{9F6F2C48-DF88-4219-8211-248C43E3D12E}" srcOrd="2" destOrd="0" parTransId="{DA8052A0-D537-459C-A6D5-6A5BB61D4652}" sibTransId="{B02C83AC-443A-4AA3-9E4D-1BF677EB85DC}"/>
    <dgm:cxn modelId="{62235B7B-866F-48DC-ABD4-D6A293D73273}" srcId="{394CE6DF-7973-4388-8234-C005B61C2CC5}" destId="{93C617F5-8365-4A85-8F85-32407C3245DB}" srcOrd="3" destOrd="0" parTransId="{057D5318-79E9-484A-89C1-314C79505D9A}" sibTransId="{0467FB9A-21B3-4891-9FA5-5B5F2E2B0F8F}"/>
    <dgm:cxn modelId="{5FB1DE7B-758D-4343-9987-F501FB5F6843}" type="presOf" srcId="{B02C83AC-443A-4AA3-9E4D-1BF677EB85DC}" destId="{E134DD64-563D-409C-AB02-96BAB6395884}" srcOrd="0" destOrd="0" presId="urn:microsoft.com/office/officeart/2005/8/layout/cycle6"/>
    <dgm:cxn modelId="{3632F77D-41E2-475C-A987-1AF33ADDE0BC}" srcId="{394CE6DF-7973-4388-8234-C005B61C2CC5}" destId="{09C5B871-48E8-4053-B4C4-A0E4727A21DC}" srcOrd="4" destOrd="0" parTransId="{5F52E3B0-C36D-4281-8EBC-6884CED3E4ED}" sibTransId="{C70395A3-4304-4820-9726-1516417D156A}"/>
    <dgm:cxn modelId="{F037EF85-9A58-4274-B050-60D79A40B75D}" type="presOf" srcId="{ABC4F834-B90E-466C-ABB2-D987E90208A7}" destId="{6711DCC8-9EDC-4691-BEBC-E29E3A4FFAD2}" srcOrd="0" destOrd="0" presId="urn:microsoft.com/office/officeart/2005/8/layout/cycle6"/>
    <dgm:cxn modelId="{66D207A4-377E-4442-AF2C-1EFE92498814}" type="presOf" srcId="{9F6F2C48-DF88-4219-8211-248C43E3D12E}" destId="{5A162ED1-A6A3-49FD-B1F4-616FB058B9E2}" srcOrd="0" destOrd="0" presId="urn:microsoft.com/office/officeart/2005/8/layout/cycle6"/>
    <dgm:cxn modelId="{F855C0CD-92B5-4920-89DF-46C572FEEC56}" type="presOf" srcId="{EAA0AF7F-B98E-4281-9D4B-2AAA8ECE5DD1}" destId="{772A87F6-11AC-4162-A364-2E9F745FCD97}" srcOrd="0" destOrd="0" presId="urn:microsoft.com/office/officeart/2005/8/layout/cycle6"/>
    <dgm:cxn modelId="{669650E2-7FC1-4F67-9F2C-B744B5865B0D}" type="presOf" srcId="{09C5B871-48E8-4053-B4C4-A0E4727A21DC}" destId="{87D308C4-6D29-40FB-BD57-E8C6292EDBA7}" srcOrd="0" destOrd="0" presId="urn:microsoft.com/office/officeart/2005/8/layout/cycle6"/>
    <dgm:cxn modelId="{365689E8-4DC5-4982-9DC0-C03D13EFE25F}" type="presOf" srcId="{F43DEB43-7DA3-425C-AB4C-3EF035A5314A}" destId="{D829D002-29E0-4863-B8AB-BD5FAE36FD57}" srcOrd="0" destOrd="0" presId="urn:microsoft.com/office/officeart/2005/8/layout/cycle6"/>
    <dgm:cxn modelId="{91D435E9-CD97-4E1E-AC2B-D5CA0BD12A20}" srcId="{394CE6DF-7973-4388-8234-C005B61C2CC5}" destId="{EAA0AF7F-B98E-4281-9D4B-2AAA8ECE5DD1}" srcOrd="1" destOrd="0" parTransId="{73D186B1-DEA5-42DD-B1B3-B4211307E236}" sibTransId="{ABC4F834-B90E-466C-ABB2-D987E90208A7}"/>
    <dgm:cxn modelId="{8170BFFF-8B9C-414B-995C-66817999A36A}" type="presOf" srcId="{93C617F5-8365-4A85-8F85-32407C3245DB}" destId="{6697F96B-94DB-4AD6-A7AB-6B115EF781CC}" srcOrd="0" destOrd="0" presId="urn:microsoft.com/office/officeart/2005/8/layout/cycle6"/>
    <dgm:cxn modelId="{FC7E6C8C-DF41-4800-BA12-F881CB642554}" type="presParOf" srcId="{D6B54BDC-E8BD-44C3-980E-566DD87437E3}" destId="{A820439A-0E7B-48A3-A365-D0BD40B0DD45}" srcOrd="0" destOrd="0" presId="urn:microsoft.com/office/officeart/2005/8/layout/cycle6"/>
    <dgm:cxn modelId="{FAA34B28-45B8-467D-ACD8-DE5D853CF209}" type="presParOf" srcId="{D6B54BDC-E8BD-44C3-980E-566DD87437E3}" destId="{89AA0963-0152-400B-BF4C-DA5BFF0671FD}" srcOrd="1" destOrd="0" presId="urn:microsoft.com/office/officeart/2005/8/layout/cycle6"/>
    <dgm:cxn modelId="{9E2B6EDC-6BFC-4ED4-A9ED-E89C4E847472}" type="presParOf" srcId="{D6B54BDC-E8BD-44C3-980E-566DD87437E3}" destId="{D829D002-29E0-4863-B8AB-BD5FAE36FD57}" srcOrd="2" destOrd="0" presId="urn:microsoft.com/office/officeart/2005/8/layout/cycle6"/>
    <dgm:cxn modelId="{E1B37BAB-6377-4A30-B0C1-8E14BB9A2CDB}" type="presParOf" srcId="{D6B54BDC-E8BD-44C3-980E-566DD87437E3}" destId="{772A87F6-11AC-4162-A364-2E9F745FCD97}" srcOrd="3" destOrd="0" presId="urn:microsoft.com/office/officeart/2005/8/layout/cycle6"/>
    <dgm:cxn modelId="{9624EB33-196C-4263-A19A-CDCC382983E8}" type="presParOf" srcId="{D6B54BDC-E8BD-44C3-980E-566DD87437E3}" destId="{E89F92EA-58CE-4714-9002-67275EB07F8F}" srcOrd="4" destOrd="0" presId="urn:microsoft.com/office/officeart/2005/8/layout/cycle6"/>
    <dgm:cxn modelId="{47E04C00-CDEF-4D63-A467-C575149A9864}" type="presParOf" srcId="{D6B54BDC-E8BD-44C3-980E-566DD87437E3}" destId="{6711DCC8-9EDC-4691-BEBC-E29E3A4FFAD2}" srcOrd="5" destOrd="0" presId="urn:microsoft.com/office/officeart/2005/8/layout/cycle6"/>
    <dgm:cxn modelId="{42E74224-0661-49D0-9EC2-BFACE136369B}" type="presParOf" srcId="{D6B54BDC-E8BD-44C3-980E-566DD87437E3}" destId="{5A162ED1-A6A3-49FD-B1F4-616FB058B9E2}" srcOrd="6" destOrd="0" presId="urn:microsoft.com/office/officeart/2005/8/layout/cycle6"/>
    <dgm:cxn modelId="{B93DD42C-620F-4FF2-BDA2-8C83E5644B2D}" type="presParOf" srcId="{D6B54BDC-E8BD-44C3-980E-566DD87437E3}" destId="{605784E0-2459-47DB-AF60-2EEA22D2A582}" srcOrd="7" destOrd="0" presId="urn:microsoft.com/office/officeart/2005/8/layout/cycle6"/>
    <dgm:cxn modelId="{6D80D7E8-D5D9-4BFD-889C-DC08B2AAF6DB}" type="presParOf" srcId="{D6B54BDC-E8BD-44C3-980E-566DD87437E3}" destId="{E134DD64-563D-409C-AB02-96BAB6395884}" srcOrd="8" destOrd="0" presId="urn:microsoft.com/office/officeart/2005/8/layout/cycle6"/>
    <dgm:cxn modelId="{2C5FEB93-5233-4A0E-95EB-5CB8FF054695}" type="presParOf" srcId="{D6B54BDC-E8BD-44C3-980E-566DD87437E3}" destId="{6697F96B-94DB-4AD6-A7AB-6B115EF781CC}" srcOrd="9" destOrd="0" presId="urn:microsoft.com/office/officeart/2005/8/layout/cycle6"/>
    <dgm:cxn modelId="{7CEE76AB-260C-4A7C-91F5-28B7B5838A7E}" type="presParOf" srcId="{D6B54BDC-E8BD-44C3-980E-566DD87437E3}" destId="{FE667CC6-846E-4E7D-8B5B-D4CAD524320D}" srcOrd="10" destOrd="0" presId="urn:microsoft.com/office/officeart/2005/8/layout/cycle6"/>
    <dgm:cxn modelId="{47D509D0-D245-481A-8AD9-C78279CCBEC5}" type="presParOf" srcId="{D6B54BDC-E8BD-44C3-980E-566DD87437E3}" destId="{DE314539-B437-4B64-882D-DD8326449868}" srcOrd="11" destOrd="0" presId="urn:microsoft.com/office/officeart/2005/8/layout/cycle6"/>
    <dgm:cxn modelId="{3AFC1864-5E40-4968-9F07-989BA6BB92B6}" type="presParOf" srcId="{D6B54BDC-E8BD-44C3-980E-566DD87437E3}" destId="{87D308C4-6D29-40FB-BD57-E8C6292EDBA7}" srcOrd="12" destOrd="0" presId="urn:microsoft.com/office/officeart/2005/8/layout/cycle6"/>
    <dgm:cxn modelId="{0381AC1C-B93E-447A-B776-1D6CE279E4A3}" type="presParOf" srcId="{D6B54BDC-E8BD-44C3-980E-566DD87437E3}" destId="{4AA3DB4F-F0C3-45CE-B1BD-5FEE2E40634B}" srcOrd="13" destOrd="0" presId="urn:microsoft.com/office/officeart/2005/8/layout/cycle6"/>
    <dgm:cxn modelId="{C24A07BB-8C5A-46A5-937F-DEC95ECF6041}" type="presParOf" srcId="{D6B54BDC-E8BD-44C3-980E-566DD87437E3}" destId="{58177E94-2F43-4C27-9101-27DE271D36DF}"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859676-B3B3-452C-995F-C3B84528863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18F70293-D018-4A14-B15D-79AD8D743C57}">
      <dgm:prSet phldrT="[Text]">
        <dgm:style>
          <a:lnRef idx="0">
            <a:schemeClr val="accent5"/>
          </a:lnRef>
          <a:fillRef idx="3">
            <a:schemeClr val="accent5"/>
          </a:fillRef>
          <a:effectRef idx="3">
            <a:schemeClr val="accent5"/>
          </a:effectRef>
          <a:fontRef idx="minor">
            <a:schemeClr val="lt1"/>
          </a:fontRef>
        </dgm:style>
      </dgm:prSet>
      <dgm:spPr>
        <a:ln/>
      </dgm:spPr>
      <dgm:t>
        <a:bodyPr/>
        <a:lstStyle/>
        <a:p>
          <a:r>
            <a:rPr lang="en-US" dirty="0"/>
            <a:t>Elected Officers</a:t>
          </a:r>
        </a:p>
      </dgm:t>
    </dgm:pt>
    <dgm:pt modelId="{121BAF74-286C-4D27-8F60-8F57250FB745}" type="parTrans" cxnId="{BE474168-4D69-4769-BA07-38651A539D20}">
      <dgm:prSet/>
      <dgm:spPr/>
      <dgm:t>
        <a:bodyPr/>
        <a:lstStyle/>
        <a:p>
          <a:endParaRPr lang="en-US"/>
        </a:p>
      </dgm:t>
    </dgm:pt>
    <dgm:pt modelId="{C8D88519-B9CF-4112-BE3E-F3530A316F0B}" type="sibTrans" cxnId="{BE474168-4D69-4769-BA07-38651A539D20}">
      <dgm:prSet/>
      <dgm:spPr/>
      <dgm:t>
        <a:bodyPr/>
        <a:lstStyle/>
        <a:p>
          <a:endParaRPr lang="en-US"/>
        </a:p>
      </dgm:t>
    </dgm:pt>
    <dgm:pt modelId="{88FF5907-7DBE-4A79-8786-1F2B406A5685}">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Board of Directors</a:t>
          </a:r>
        </a:p>
        <a:p>
          <a:r>
            <a:rPr lang="en-US" dirty="0"/>
            <a:t>(elected by chapters)</a:t>
          </a:r>
        </a:p>
      </dgm:t>
    </dgm:pt>
    <dgm:pt modelId="{F773AA0C-2FF8-4AB5-9390-429415D6E8EB}" type="parTrans" cxnId="{B4551AE1-45DB-4D1C-A7D1-8A15B1534A2F}">
      <dgm:prSet/>
      <dgm:spPr>
        <a:ln>
          <a:solidFill>
            <a:srgbClr val="FFFF00"/>
          </a:solidFill>
        </a:ln>
      </dgm:spPr>
      <dgm:t>
        <a:bodyPr/>
        <a:lstStyle/>
        <a:p>
          <a:endParaRPr lang="en-US"/>
        </a:p>
      </dgm:t>
    </dgm:pt>
    <dgm:pt modelId="{A21DE38A-BC5D-4791-9063-D2519B54418E}" type="sibTrans" cxnId="{B4551AE1-45DB-4D1C-A7D1-8A15B1534A2F}">
      <dgm:prSet/>
      <dgm:spPr/>
      <dgm:t>
        <a:bodyPr/>
        <a:lstStyle/>
        <a:p>
          <a:endParaRPr lang="en-US"/>
        </a:p>
      </dgm:t>
    </dgm:pt>
    <dgm:pt modelId="{C21D75FA-3067-4C83-A057-8C2C40C8B927}">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Budget &amp; Finance</a:t>
          </a:r>
        </a:p>
      </dgm:t>
    </dgm:pt>
    <dgm:pt modelId="{6BC65638-0B84-4E20-8997-37B2F3CB687C}" type="parTrans" cxnId="{E632939C-4A71-4678-9615-083840FC2792}">
      <dgm:prSet/>
      <dgm:spPr>
        <a:ln>
          <a:solidFill>
            <a:srgbClr val="FFFF00"/>
          </a:solidFill>
        </a:ln>
      </dgm:spPr>
      <dgm:t>
        <a:bodyPr/>
        <a:lstStyle/>
        <a:p>
          <a:endParaRPr lang="en-US"/>
        </a:p>
      </dgm:t>
    </dgm:pt>
    <dgm:pt modelId="{E4CDCB09-6C42-4979-AF95-54F9F0A28392}" type="sibTrans" cxnId="{E632939C-4A71-4678-9615-083840FC2792}">
      <dgm:prSet/>
      <dgm:spPr/>
      <dgm:t>
        <a:bodyPr/>
        <a:lstStyle/>
        <a:p>
          <a:endParaRPr lang="en-US"/>
        </a:p>
      </dgm:t>
    </dgm:pt>
    <dgm:pt modelId="{66873D7C-A2E4-4B52-9CD1-52D6FBA70C02}">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Public Relations &amp; Communications</a:t>
          </a:r>
        </a:p>
      </dgm:t>
    </dgm:pt>
    <dgm:pt modelId="{EA49EC6E-85FD-401F-A9D4-57DF5FD7CCC3}" type="parTrans" cxnId="{84A03C9A-B39D-40D2-B10D-4494644E19C0}">
      <dgm:prSet/>
      <dgm:spPr>
        <a:ln>
          <a:solidFill>
            <a:srgbClr val="FFFF00"/>
          </a:solidFill>
        </a:ln>
      </dgm:spPr>
      <dgm:t>
        <a:bodyPr/>
        <a:lstStyle/>
        <a:p>
          <a:endParaRPr lang="en-US"/>
        </a:p>
      </dgm:t>
    </dgm:pt>
    <dgm:pt modelId="{31162BE2-A1A4-45A5-9FAB-508C29BF9FDC}" type="sibTrans" cxnId="{84A03C9A-B39D-40D2-B10D-4494644E19C0}">
      <dgm:prSet/>
      <dgm:spPr/>
      <dgm:t>
        <a:bodyPr/>
        <a:lstStyle/>
        <a:p>
          <a:endParaRPr lang="en-US"/>
        </a:p>
      </dgm:t>
    </dgm:pt>
    <dgm:pt modelId="{A87FA586-808F-4478-8A77-162B2CF89C65}">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Publications</a:t>
          </a:r>
        </a:p>
      </dgm:t>
    </dgm:pt>
    <dgm:pt modelId="{C940EEE0-954D-4981-852B-74676E9304B2}" type="parTrans" cxnId="{DD433DE7-C293-4B1B-A6BB-07E2E46456BF}">
      <dgm:prSet/>
      <dgm:spPr>
        <a:ln>
          <a:solidFill>
            <a:srgbClr val="FFFF00"/>
          </a:solidFill>
        </a:ln>
      </dgm:spPr>
      <dgm:t>
        <a:bodyPr/>
        <a:lstStyle/>
        <a:p>
          <a:endParaRPr lang="en-US"/>
        </a:p>
      </dgm:t>
    </dgm:pt>
    <dgm:pt modelId="{ED0C9E0F-1D15-48CB-B4EC-D72AEC508805}" type="sibTrans" cxnId="{DD433DE7-C293-4B1B-A6BB-07E2E46456BF}">
      <dgm:prSet/>
      <dgm:spPr/>
      <dgm:t>
        <a:bodyPr/>
        <a:lstStyle/>
        <a:p>
          <a:endParaRPr lang="en-US"/>
        </a:p>
      </dgm:t>
    </dgm:pt>
    <dgm:pt modelId="{A3E0FA4B-DBCA-4D42-9AB8-23DFD5288BDC}">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Appointees</a:t>
          </a:r>
        </a:p>
        <a:p>
          <a:r>
            <a:rPr lang="en-US" dirty="0"/>
            <a:t>(appointed by President)</a:t>
          </a:r>
        </a:p>
      </dgm:t>
    </dgm:pt>
    <dgm:pt modelId="{9206FA32-9738-4DD6-AE2E-18F8D61C9305}" type="sibTrans" cxnId="{F9183ED4-9715-470D-B8CC-32B5C0A29CF6}">
      <dgm:prSet/>
      <dgm:spPr/>
      <dgm:t>
        <a:bodyPr/>
        <a:lstStyle/>
        <a:p>
          <a:endParaRPr lang="en-US"/>
        </a:p>
      </dgm:t>
    </dgm:pt>
    <dgm:pt modelId="{A687EF13-FB21-4E2C-A721-FF336DE0E3D8}" type="parTrans" cxnId="{F9183ED4-9715-470D-B8CC-32B5C0A29CF6}">
      <dgm:prSet/>
      <dgm:spPr>
        <a:ln>
          <a:solidFill>
            <a:srgbClr val="FFFF00"/>
          </a:solidFill>
        </a:ln>
      </dgm:spPr>
      <dgm:t>
        <a:bodyPr/>
        <a:lstStyle/>
        <a:p>
          <a:endParaRPr lang="en-US"/>
        </a:p>
      </dgm:t>
    </dgm:pt>
    <dgm:pt modelId="{A60B349A-709D-425F-8FBC-E204236EDDBB}">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Technology</a:t>
          </a:r>
        </a:p>
      </dgm:t>
    </dgm:pt>
    <dgm:pt modelId="{DA7CB97D-1BD2-4719-B582-5059DC4C368B}" type="parTrans" cxnId="{B7947B04-52EE-4EB2-81B0-A19EFCDC6291}">
      <dgm:prSet/>
      <dgm:spPr>
        <a:ln>
          <a:solidFill>
            <a:srgbClr val="FFFF00"/>
          </a:solidFill>
        </a:ln>
      </dgm:spPr>
      <dgm:t>
        <a:bodyPr/>
        <a:lstStyle/>
        <a:p>
          <a:endParaRPr lang="en-US"/>
        </a:p>
      </dgm:t>
    </dgm:pt>
    <dgm:pt modelId="{5F4EC980-918C-4745-987B-CDD1E79E50AA}" type="sibTrans" cxnId="{B7947B04-52EE-4EB2-81B0-A19EFCDC6291}">
      <dgm:prSet/>
      <dgm:spPr/>
      <dgm:t>
        <a:bodyPr/>
        <a:lstStyle/>
        <a:p>
          <a:endParaRPr lang="en-US"/>
        </a:p>
      </dgm:t>
    </dgm:pt>
    <dgm:pt modelId="{FD72C912-7C80-43E3-80A9-17B19BD53B76}">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Masquerades</a:t>
          </a:r>
        </a:p>
      </dgm:t>
    </dgm:pt>
    <dgm:pt modelId="{EEE0DD20-78DF-4EB8-AE10-3E4E94B190EC}" type="parTrans" cxnId="{6B92B51E-6D01-4B1D-A0AB-89C0408369CA}">
      <dgm:prSet/>
      <dgm:spPr>
        <a:ln>
          <a:solidFill>
            <a:srgbClr val="FFFF00"/>
          </a:solidFill>
        </a:ln>
      </dgm:spPr>
      <dgm:t>
        <a:bodyPr/>
        <a:lstStyle/>
        <a:p>
          <a:endParaRPr lang="en-US"/>
        </a:p>
      </dgm:t>
    </dgm:pt>
    <dgm:pt modelId="{A6953EFA-B0EB-4131-8E87-67724EC5D572}" type="sibTrans" cxnId="{6B92B51E-6D01-4B1D-A0AB-89C0408369CA}">
      <dgm:prSet/>
      <dgm:spPr/>
      <dgm:t>
        <a:bodyPr/>
        <a:lstStyle/>
        <a:p>
          <a:endParaRPr lang="en-US"/>
        </a:p>
      </dgm:t>
    </dgm:pt>
    <dgm:pt modelId="{09BD5217-B7EA-4725-B519-EFE0F59402B8}">
      <dgm:prSe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Members</a:t>
          </a:r>
        </a:p>
        <a:p>
          <a:r>
            <a:rPr lang="en-US" dirty="0"/>
            <a:t>(can serve on any committee)</a:t>
          </a:r>
        </a:p>
      </dgm:t>
    </dgm:pt>
    <dgm:pt modelId="{7CB75A7C-B2EC-46A6-8F2C-65C99FAF8E8F}" type="parTrans" cxnId="{08237006-1050-408B-9B96-76056310D361}">
      <dgm:prSet/>
      <dgm:spPr>
        <a:ln>
          <a:solidFill>
            <a:srgbClr val="FFFF00"/>
          </a:solidFill>
        </a:ln>
      </dgm:spPr>
      <dgm:t>
        <a:bodyPr/>
        <a:lstStyle/>
        <a:p>
          <a:endParaRPr lang="en-US"/>
        </a:p>
      </dgm:t>
    </dgm:pt>
    <dgm:pt modelId="{D97BBB45-1EFD-4717-A20D-4E94AEECD844}" type="sibTrans" cxnId="{08237006-1050-408B-9B96-76056310D361}">
      <dgm:prSet/>
      <dgm:spPr/>
      <dgm:t>
        <a:bodyPr/>
        <a:lstStyle/>
        <a:p>
          <a:endParaRPr lang="en-US"/>
        </a:p>
      </dgm:t>
    </dgm:pt>
    <dgm:pt modelId="{9DE242B3-8B72-4F38-B21B-66E8A2FAC2BC}" type="pres">
      <dgm:prSet presAssocID="{F4859676-B3B3-452C-995F-C3B84528863E}" presName="diagram" presStyleCnt="0">
        <dgm:presLayoutVars>
          <dgm:chPref val="1"/>
          <dgm:dir/>
          <dgm:animOne val="branch"/>
          <dgm:animLvl val="lvl"/>
          <dgm:resizeHandles val="exact"/>
        </dgm:presLayoutVars>
      </dgm:prSet>
      <dgm:spPr/>
    </dgm:pt>
    <dgm:pt modelId="{A6AC2EC4-06F1-4A1A-AB57-CD538D041D46}" type="pres">
      <dgm:prSet presAssocID="{18F70293-D018-4A14-B15D-79AD8D743C57}" presName="root1" presStyleCnt="0"/>
      <dgm:spPr/>
    </dgm:pt>
    <dgm:pt modelId="{75754616-0E18-4B79-8109-0421A4B8B962}" type="pres">
      <dgm:prSet presAssocID="{18F70293-D018-4A14-B15D-79AD8D743C57}" presName="LevelOneTextNode" presStyleLbl="node0" presStyleIdx="0" presStyleCnt="1">
        <dgm:presLayoutVars>
          <dgm:chPref val="3"/>
        </dgm:presLayoutVars>
      </dgm:prSet>
      <dgm:spPr/>
    </dgm:pt>
    <dgm:pt modelId="{93C4140D-46AC-403B-A6F5-7B196C63F983}" type="pres">
      <dgm:prSet presAssocID="{18F70293-D018-4A14-B15D-79AD8D743C57}" presName="level2hierChild" presStyleCnt="0"/>
      <dgm:spPr/>
    </dgm:pt>
    <dgm:pt modelId="{1E07B0AB-665E-4F8C-B4F2-1A10C69A30FA}" type="pres">
      <dgm:prSet presAssocID="{F773AA0C-2FF8-4AB5-9390-429415D6E8EB}" presName="conn2-1" presStyleLbl="parChTrans1D2" presStyleIdx="0" presStyleCnt="3"/>
      <dgm:spPr/>
    </dgm:pt>
    <dgm:pt modelId="{8094A2B0-0365-4070-BDBF-9EB807326AAD}" type="pres">
      <dgm:prSet presAssocID="{F773AA0C-2FF8-4AB5-9390-429415D6E8EB}" presName="connTx" presStyleLbl="parChTrans1D2" presStyleIdx="0" presStyleCnt="3"/>
      <dgm:spPr/>
    </dgm:pt>
    <dgm:pt modelId="{9FBA4E87-FFEC-4A10-A7FB-468EAE4C7E5A}" type="pres">
      <dgm:prSet presAssocID="{88FF5907-7DBE-4A79-8786-1F2B406A5685}" presName="root2" presStyleCnt="0"/>
      <dgm:spPr/>
    </dgm:pt>
    <dgm:pt modelId="{C344A8EC-B353-46A5-9380-BEEA737242B4}" type="pres">
      <dgm:prSet presAssocID="{88FF5907-7DBE-4A79-8786-1F2B406A5685}" presName="LevelTwoTextNode" presStyleLbl="node2" presStyleIdx="0" presStyleCnt="3">
        <dgm:presLayoutVars>
          <dgm:chPref val="3"/>
        </dgm:presLayoutVars>
      </dgm:prSet>
      <dgm:spPr/>
    </dgm:pt>
    <dgm:pt modelId="{59E7BC84-EC52-42EE-8D6E-2F5CD43EB72A}" type="pres">
      <dgm:prSet presAssocID="{88FF5907-7DBE-4A79-8786-1F2B406A5685}" presName="level3hierChild" presStyleCnt="0"/>
      <dgm:spPr/>
    </dgm:pt>
    <dgm:pt modelId="{1ECD7CAC-18C8-4EA3-8860-D5561DC25334}" type="pres">
      <dgm:prSet presAssocID="{6BC65638-0B84-4E20-8997-37B2F3CB687C}" presName="conn2-1" presStyleLbl="parChTrans1D3" presStyleIdx="0" presStyleCnt="5"/>
      <dgm:spPr/>
    </dgm:pt>
    <dgm:pt modelId="{DD31AB42-4696-4BB3-AD09-F9F86A880945}" type="pres">
      <dgm:prSet presAssocID="{6BC65638-0B84-4E20-8997-37B2F3CB687C}" presName="connTx" presStyleLbl="parChTrans1D3" presStyleIdx="0" presStyleCnt="5"/>
      <dgm:spPr/>
    </dgm:pt>
    <dgm:pt modelId="{F3E1D816-AFF2-4081-B17B-C64097CE3D94}" type="pres">
      <dgm:prSet presAssocID="{C21D75FA-3067-4C83-A057-8C2C40C8B927}" presName="root2" presStyleCnt="0"/>
      <dgm:spPr/>
    </dgm:pt>
    <dgm:pt modelId="{124452E1-B094-4A39-B167-EEE15CB87CFE}" type="pres">
      <dgm:prSet presAssocID="{C21D75FA-3067-4C83-A057-8C2C40C8B927}" presName="LevelTwoTextNode" presStyleLbl="node3" presStyleIdx="0" presStyleCnt="5">
        <dgm:presLayoutVars>
          <dgm:chPref val="3"/>
        </dgm:presLayoutVars>
      </dgm:prSet>
      <dgm:spPr/>
    </dgm:pt>
    <dgm:pt modelId="{B8579E8A-B869-4F6D-843C-495D87F5E49A}" type="pres">
      <dgm:prSet presAssocID="{C21D75FA-3067-4C83-A057-8C2C40C8B927}" presName="level3hierChild" presStyleCnt="0"/>
      <dgm:spPr/>
    </dgm:pt>
    <dgm:pt modelId="{948628AF-F7B5-45F0-8AFE-A343A5F75ED6}" type="pres">
      <dgm:prSet presAssocID="{EA49EC6E-85FD-401F-A9D4-57DF5FD7CCC3}" presName="conn2-1" presStyleLbl="parChTrans1D3" presStyleIdx="1" presStyleCnt="5"/>
      <dgm:spPr/>
    </dgm:pt>
    <dgm:pt modelId="{931F38DC-44B9-408B-995E-F571E09577A7}" type="pres">
      <dgm:prSet presAssocID="{EA49EC6E-85FD-401F-A9D4-57DF5FD7CCC3}" presName="connTx" presStyleLbl="parChTrans1D3" presStyleIdx="1" presStyleCnt="5"/>
      <dgm:spPr/>
    </dgm:pt>
    <dgm:pt modelId="{A8B7FC0A-06DC-4B5D-ABDE-6E4D4B7BD39D}" type="pres">
      <dgm:prSet presAssocID="{66873D7C-A2E4-4B52-9CD1-52D6FBA70C02}" presName="root2" presStyleCnt="0"/>
      <dgm:spPr/>
    </dgm:pt>
    <dgm:pt modelId="{733857F6-1957-497A-9E30-3932B14F3FDE}" type="pres">
      <dgm:prSet presAssocID="{66873D7C-A2E4-4B52-9CD1-52D6FBA70C02}" presName="LevelTwoTextNode" presStyleLbl="node3" presStyleIdx="1" presStyleCnt="5">
        <dgm:presLayoutVars>
          <dgm:chPref val="3"/>
        </dgm:presLayoutVars>
      </dgm:prSet>
      <dgm:spPr/>
    </dgm:pt>
    <dgm:pt modelId="{D1375A32-97AC-41EF-9B03-FA79C92E038C}" type="pres">
      <dgm:prSet presAssocID="{66873D7C-A2E4-4B52-9CD1-52D6FBA70C02}" presName="level3hierChild" presStyleCnt="0"/>
      <dgm:spPr/>
    </dgm:pt>
    <dgm:pt modelId="{D1B546EA-9D81-4FB3-B894-BB2BDE6B20DD}" type="pres">
      <dgm:prSet presAssocID="{7CB75A7C-B2EC-46A6-8F2C-65C99FAF8E8F}" presName="conn2-1" presStyleLbl="parChTrans1D2" presStyleIdx="1" presStyleCnt="3"/>
      <dgm:spPr/>
    </dgm:pt>
    <dgm:pt modelId="{562A55A6-F6C6-4869-A874-3EA2067C5C61}" type="pres">
      <dgm:prSet presAssocID="{7CB75A7C-B2EC-46A6-8F2C-65C99FAF8E8F}" presName="connTx" presStyleLbl="parChTrans1D2" presStyleIdx="1" presStyleCnt="3"/>
      <dgm:spPr/>
    </dgm:pt>
    <dgm:pt modelId="{E9827D44-1D41-4FE9-8877-4F9B23336D81}" type="pres">
      <dgm:prSet presAssocID="{09BD5217-B7EA-4725-B519-EFE0F59402B8}" presName="root2" presStyleCnt="0"/>
      <dgm:spPr/>
    </dgm:pt>
    <dgm:pt modelId="{31DBF9FC-5ABC-4BA5-A439-6152BDD0F369}" type="pres">
      <dgm:prSet presAssocID="{09BD5217-B7EA-4725-B519-EFE0F59402B8}" presName="LevelTwoTextNode" presStyleLbl="node2" presStyleIdx="1" presStyleCnt="3" custLinFactNeighborX="217" custLinFactNeighborY="28523">
        <dgm:presLayoutVars>
          <dgm:chPref val="3"/>
        </dgm:presLayoutVars>
      </dgm:prSet>
      <dgm:spPr/>
    </dgm:pt>
    <dgm:pt modelId="{DB6DBE7A-9BD7-4AA7-A149-E9DC42116C2C}" type="pres">
      <dgm:prSet presAssocID="{09BD5217-B7EA-4725-B519-EFE0F59402B8}" presName="level3hierChild" presStyleCnt="0"/>
      <dgm:spPr/>
    </dgm:pt>
    <dgm:pt modelId="{9FE4AE49-1574-4ED6-A666-D98AC5AA5923}" type="pres">
      <dgm:prSet presAssocID="{A687EF13-FB21-4E2C-A721-FF336DE0E3D8}" presName="conn2-1" presStyleLbl="parChTrans1D2" presStyleIdx="2" presStyleCnt="3"/>
      <dgm:spPr/>
    </dgm:pt>
    <dgm:pt modelId="{BEFC5B88-7B42-4DEE-ACC2-86A391B79629}" type="pres">
      <dgm:prSet presAssocID="{A687EF13-FB21-4E2C-A721-FF336DE0E3D8}" presName="connTx" presStyleLbl="parChTrans1D2" presStyleIdx="2" presStyleCnt="3"/>
      <dgm:spPr/>
    </dgm:pt>
    <dgm:pt modelId="{B97A1AAB-D6F0-4602-BC70-561E5892E796}" type="pres">
      <dgm:prSet presAssocID="{A3E0FA4B-DBCA-4D42-9AB8-23DFD5288BDC}" presName="root2" presStyleCnt="0"/>
      <dgm:spPr/>
    </dgm:pt>
    <dgm:pt modelId="{91486D2D-A63D-4A72-A757-3D4BCA240319}" type="pres">
      <dgm:prSet presAssocID="{A3E0FA4B-DBCA-4D42-9AB8-23DFD5288BDC}" presName="LevelTwoTextNode" presStyleLbl="node2" presStyleIdx="2" presStyleCnt="3">
        <dgm:presLayoutVars>
          <dgm:chPref val="3"/>
        </dgm:presLayoutVars>
      </dgm:prSet>
      <dgm:spPr/>
    </dgm:pt>
    <dgm:pt modelId="{C39E0542-82D5-4D18-AD68-166C5558EDF0}" type="pres">
      <dgm:prSet presAssocID="{A3E0FA4B-DBCA-4D42-9AB8-23DFD5288BDC}" presName="level3hierChild" presStyleCnt="0"/>
      <dgm:spPr/>
    </dgm:pt>
    <dgm:pt modelId="{71C2060B-3B44-4BB6-974C-2C19FE9668FC}" type="pres">
      <dgm:prSet presAssocID="{C940EEE0-954D-4981-852B-74676E9304B2}" presName="conn2-1" presStyleLbl="parChTrans1D3" presStyleIdx="2" presStyleCnt="5"/>
      <dgm:spPr/>
    </dgm:pt>
    <dgm:pt modelId="{69504EC5-36EC-42A9-A403-C8DA3058AB2E}" type="pres">
      <dgm:prSet presAssocID="{C940EEE0-954D-4981-852B-74676E9304B2}" presName="connTx" presStyleLbl="parChTrans1D3" presStyleIdx="2" presStyleCnt="5"/>
      <dgm:spPr/>
    </dgm:pt>
    <dgm:pt modelId="{BC919CA7-0739-481E-9D82-489C9279D75B}" type="pres">
      <dgm:prSet presAssocID="{A87FA586-808F-4478-8A77-162B2CF89C65}" presName="root2" presStyleCnt="0"/>
      <dgm:spPr/>
    </dgm:pt>
    <dgm:pt modelId="{BB6C06F0-8B2B-4A28-9067-F9644E8BD7D6}" type="pres">
      <dgm:prSet presAssocID="{A87FA586-808F-4478-8A77-162B2CF89C65}" presName="LevelTwoTextNode" presStyleLbl="node3" presStyleIdx="2" presStyleCnt="5">
        <dgm:presLayoutVars>
          <dgm:chPref val="3"/>
        </dgm:presLayoutVars>
      </dgm:prSet>
      <dgm:spPr/>
    </dgm:pt>
    <dgm:pt modelId="{1DFCA645-00F9-4052-BF40-558C2512FF6B}" type="pres">
      <dgm:prSet presAssocID="{A87FA586-808F-4478-8A77-162B2CF89C65}" presName="level3hierChild" presStyleCnt="0"/>
      <dgm:spPr/>
    </dgm:pt>
    <dgm:pt modelId="{39115DE5-CDD6-43AA-A89E-2D5665CD3C8A}" type="pres">
      <dgm:prSet presAssocID="{DA7CB97D-1BD2-4719-B582-5059DC4C368B}" presName="conn2-1" presStyleLbl="parChTrans1D3" presStyleIdx="3" presStyleCnt="5"/>
      <dgm:spPr/>
    </dgm:pt>
    <dgm:pt modelId="{63F74DC8-8D20-4697-BB5B-389A21B83299}" type="pres">
      <dgm:prSet presAssocID="{DA7CB97D-1BD2-4719-B582-5059DC4C368B}" presName="connTx" presStyleLbl="parChTrans1D3" presStyleIdx="3" presStyleCnt="5"/>
      <dgm:spPr/>
    </dgm:pt>
    <dgm:pt modelId="{D39EACB3-D170-4E93-9227-B7828FD43FC8}" type="pres">
      <dgm:prSet presAssocID="{A60B349A-709D-425F-8FBC-E204236EDDBB}" presName="root2" presStyleCnt="0"/>
      <dgm:spPr/>
    </dgm:pt>
    <dgm:pt modelId="{142BCF4F-A8EC-4158-B452-FD5D93A33269}" type="pres">
      <dgm:prSet presAssocID="{A60B349A-709D-425F-8FBC-E204236EDDBB}" presName="LevelTwoTextNode" presStyleLbl="node3" presStyleIdx="3" presStyleCnt="5">
        <dgm:presLayoutVars>
          <dgm:chPref val="3"/>
        </dgm:presLayoutVars>
      </dgm:prSet>
      <dgm:spPr/>
    </dgm:pt>
    <dgm:pt modelId="{40276C33-FFA9-4BC7-90D1-02EE364AB6F2}" type="pres">
      <dgm:prSet presAssocID="{A60B349A-709D-425F-8FBC-E204236EDDBB}" presName="level3hierChild" presStyleCnt="0"/>
      <dgm:spPr/>
    </dgm:pt>
    <dgm:pt modelId="{7BF3162F-5160-4FFA-AA5A-63008701C904}" type="pres">
      <dgm:prSet presAssocID="{EEE0DD20-78DF-4EB8-AE10-3E4E94B190EC}" presName="conn2-1" presStyleLbl="parChTrans1D3" presStyleIdx="4" presStyleCnt="5"/>
      <dgm:spPr/>
    </dgm:pt>
    <dgm:pt modelId="{88374A71-95DA-4FCC-88DA-330D480DD6EF}" type="pres">
      <dgm:prSet presAssocID="{EEE0DD20-78DF-4EB8-AE10-3E4E94B190EC}" presName="connTx" presStyleLbl="parChTrans1D3" presStyleIdx="4" presStyleCnt="5"/>
      <dgm:spPr/>
    </dgm:pt>
    <dgm:pt modelId="{BD7E5764-E736-4D2B-A9F2-C6867B10A3D5}" type="pres">
      <dgm:prSet presAssocID="{FD72C912-7C80-43E3-80A9-17B19BD53B76}" presName="root2" presStyleCnt="0"/>
      <dgm:spPr/>
    </dgm:pt>
    <dgm:pt modelId="{400BB14A-B9FA-428C-9879-F2FE38587DCB}" type="pres">
      <dgm:prSet presAssocID="{FD72C912-7C80-43E3-80A9-17B19BD53B76}" presName="LevelTwoTextNode" presStyleLbl="node3" presStyleIdx="4" presStyleCnt="5">
        <dgm:presLayoutVars>
          <dgm:chPref val="3"/>
        </dgm:presLayoutVars>
      </dgm:prSet>
      <dgm:spPr/>
    </dgm:pt>
    <dgm:pt modelId="{EE9022B0-423A-4F75-BF6C-843745149BC4}" type="pres">
      <dgm:prSet presAssocID="{FD72C912-7C80-43E3-80A9-17B19BD53B76}" presName="level3hierChild" presStyleCnt="0"/>
      <dgm:spPr/>
    </dgm:pt>
  </dgm:ptLst>
  <dgm:cxnLst>
    <dgm:cxn modelId="{B7947B04-52EE-4EB2-81B0-A19EFCDC6291}" srcId="{A3E0FA4B-DBCA-4D42-9AB8-23DFD5288BDC}" destId="{A60B349A-709D-425F-8FBC-E204236EDDBB}" srcOrd="1" destOrd="0" parTransId="{DA7CB97D-1BD2-4719-B582-5059DC4C368B}" sibTransId="{5F4EC980-918C-4745-987B-CDD1E79E50AA}"/>
    <dgm:cxn modelId="{08237006-1050-408B-9B96-76056310D361}" srcId="{18F70293-D018-4A14-B15D-79AD8D743C57}" destId="{09BD5217-B7EA-4725-B519-EFE0F59402B8}" srcOrd="1" destOrd="0" parTransId="{7CB75A7C-B2EC-46A6-8F2C-65C99FAF8E8F}" sibTransId="{D97BBB45-1EFD-4717-A20D-4E94AEECD844}"/>
    <dgm:cxn modelId="{D382760C-EC18-4407-B6F6-3D63ECB5192F}" type="presOf" srcId="{DA7CB97D-1BD2-4719-B582-5059DC4C368B}" destId="{39115DE5-CDD6-43AA-A89E-2D5665CD3C8A}" srcOrd="0" destOrd="0" presId="urn:microsoft.com/office/officeart/2005/8/layout/hierarchy2"/>
    <dgm:cxn modelId="{1425F11C-8C6A-4DE2-A351-6F6E3BDC6BC4}" type="presOf" srcId="{FD72C912-7C80-43E3-80A9-17B19BD53B76}" destId="{400BB14A-B9FA-428C-9879-F2FE38587DCB}" srcOrd="0" destOrd="0" presId="urn:microsoft.com/office/officeart/2005/8/layout/hierarchy2"/>
    <dgm:cxn modelId="{6B92B51E-6D01-4B1D-A0AB-89C0408369CA}" srcId="{A3E0FA4B-DBCA-4D42-9AB8-23DFD5288BDC}" destId="{FD72C912-7C80-43E3-80A9-17B19BD53B76}" srcOrd="2" destOrd="0" parTransId="{EEE0DD20-78DF-4EB8-AE10-3E4E94B190EC}" sibTransId="{A6953EFA-B0EB-4131-8E87-67724EC5D572}"/>
    <dgm:cxn modelId="{F1D09F28-93B6-42BF-866E-F4DC5D4E45C8}" type="presOf" srcId="{A3E0FA4B-DBCA-4D42-9AB8-23DFD5288BDC}" destId="{91486D2D-A63D-4A72-A757-3D4BCA240319}" srcOrd="0" destOrd="0" presId="urn:microsoft.com/office/officeart/2005/8/layout/hierarchy2"/>
    <dgm:cxn modelId="{4DB3CA2E-CD72-4389-9A69-5970C6D318FC}" type="presOf" srcId="{DA7CB97D-1BD2-4719-B582-5059DC4C368B}" destId="{63F74DC8-8D20-4697-BB5B-389A21B83299}" srcOrd="1" destOrd="0" presId="urn:microsoft.com/office/officeart/2005/8/layout/hierarchy2"/>
    <dgm:cxn modelId="{9019863C-8050-4176-8CB2-C8A6EB4509BA}" type="presOf" srcId="{C21D75FA-3067-4C83-A057-8C2C40C8B927}" destId="{124452E1-B094-4A39-B167-EEE15CB87CFE}" srcOrd="0" destOrd="0" presId="urn:microsoft.com/office/officeart/2005/8/layout/hierarchy2"/>
    <dgm:cxn modelId="{B81B8A3D-3ED4-4571-A765-CC0C0CF217A0}" type="presOf" srcId="{88FF5907-7DBE-4A79-8786-1F2B406A5685}" destId="{C344A8EC-B353-46A5-9380-BEEA737242B4}" srcOrd="0" destOrd="0" presId="urn:microsoft.com/office/officeart/2005/8/layout/hierarchy2"/>
    <dgm:cxn modelId="{96BE7464-707E-4121-8395-2BE69FD7D829}" type="presOf" srcId="{66873D7C-A2E4-4B52-9CD1-52D6FBA70C02}" destId="{733857F6-1957-497A-9E30-3932B14F3FDE}" srcOrd="0" destOrd="0" presId="urn:microsoft.com/office/officeart/2005/8/layout/hierarchy2"/>
    <dgm:cxn modelId="{80BE1B45-E56C-4836-ABBE-9A571EBA6A0C}" type="presOf" srcId="{C940EEE0-954D-4981-852B-74676E9304B2}" destId="{71C2060B-3B44-4BB6-974C-2C19FE9668FC}" srcOrd="0" destOrd="0" presId="urn:microsoft.com/office/officeart/2005/8/layout/hierarchy2"/>
    <dgm:cxn modelId="{BE474168-4D69-4769-BA07-38651A539D20}" srcId="{F4859676-B3B3-452C-995F-C3B84528863E}" destId="{18F70293-D018-4A14-B15D-79AD8D743C57}" srcOrd="0" destOrd="0" parTransId="{121BAF74-286C-4D27-8F60-8F57250FB745}" sibTransId="{C8D88519-B9CF-4112-BE3E-F3530A316F0B}"/>
    <dgm:cxn modelId="{9C49E64A-9424-4F7F-A7C6-53381A769C88}" type="presOf" srcId="{6BC65638-0B84-4E20-8997-37B2F3CB687C}" destId="{DD31AB42-4696-4BB3-AD09-F9F86A880945}" srcOrd="1" destOrd="0" presId="urn:microsoft.com/office/officeart/2005/8/layout/hierarchy2"/>
    <dgm:cxn modelId="{294A734E-22A1-456F-B153-2C04A2741DDB}" type="presOf" srcId="{A687EF13-FB21-4E2C-A721-FF336DE0E3D8}" destId="{9FE4AE49-1574-4ED6-A666-D98AC5AA5923}" srcOrd="0" destOrd="0" presId="urn:microsoft.com/office/officeart/2005/8/layout/hierarchy2"/>
    <dgm:cxn modelId="{2C3D5C53-974B-4871-96FB-A6247BFE802B}" type="presOf" srcId="{EEE0DD20-78DF-4EB8-AE10-3E4E94B190EC}" destId="{7BF3162F-5160-4FFA-AA5A-63008701C904}" srcOrd="0" destOrd="0" presId="urn:microsoft.com/office/officeart/2005/8/layout/hierarchy2"/>
    <dgm:cxn modelId="{02E44074-F425-46BB-83DE-64A05BA17B61}" type="presOf" srcId="{A60B349A-709D-425F-8FBC-E204236EDDBB}" destId="{142BCF4F-A8EC-4158-B452-FD5D93A33269}" srcOrd="0" destOrd="0" presId="urn:microsoft.com/office/officeart/2005/8/layout/hierarchy2"/>
    <dgm:cxn modelId="{FD416454-9101-45F6-9D18-DBB28FABDE22}" type="presOf" srcId="{EA49EC6E-85FD-401F-A9D4-57DF5FD7CCC3}" destId="{931F38DC-44B9-408B-995E-F571E09577A7}" srcOrd="1" destOrd="0" presId="urn:microsoft.com/office/officeart/2005/8/layout/hierarchy2"/>
    <dgm:cxn modelId="{B8F24474-4BF1-426A-9575-13C0BA3B74F5}" type="presOf" srcId="{6BC65638-0B84-4E20-8997-37B2F3CB687C}" destId="{1ECD7CAC-18C8-4EA3-8860-D5561DC25334}" srcOrd="0" destOrd="0" presId="urn:microsoft.com/office/officeart/2005/8/layout/hierarchy2"/>
    <dgm:cxn modelId="{EDE6CC7E-4C16-4AC0-8099-AF12A012882E}" type="presOf" srcId="{09BD5217-B7EA-4725-B519-EFE0F59402B8}" destId="{31DBF9FC-5ABC-4BA5-A439-6152BDD0F369}" srcOrd="0" destOrd="0" presId="urn:microsoft.com/office/officeart/2005/8/layout/hierarchy2"/>
    <dgm:cxn modelId="{6F1EAA89-99CB-49F8-A0A9-69F8966E0BD0}" type="presOf" srcId="{F773AA0C-2FF8-4AB5-9390-429415D6E8EB}" destId="{8094A2B0-0365-4070-BDBF-9EB807326AAD}" srcOrd="1" destOrd="0" presId="urn:microsoft.com/office/officeart/2005/8/layout/hierarchy2"/>
    <dgm:cxn modelId="{5DE97E95-2BCA-45A7-914F-65D69D3A3D50}" type="presOf" srcId="{C940EEE0-954D-4981-852B-74676E9304B2}" destId="{69504EC5-36EC-42A9-A403-C8DA3058AB2E}" srcOrd="1" destOrd="0" presId="urn:microsoft.com/office/officeart/2005/8/layout/hierarchy2"/>
    <dgm:cxn modelId="{CFCFF299-152C-4253-A1C5-B5FD2A2B28B2}" type="presOf" srcId="{18F70293-D018-4A14-B15D-79AD8D743C57}" destId="{75754616-0E18-4B79-8109-0421A4B8B962}" srcOrd="0" destOrd="0" presId="urn:microsoft.com/office/officeart/2005/8/layout/hierarchy2"/>
    <dgm:cxn modelId="{84A03C9A-B39D-40D2-B10D-4494644E19C0}" srcId="{88FF5907-7DBE-4A79-8786-1F2B406A5685}" destId="{66873D7C-A2E4-4B52-9CD1-52D6FBA70C02}" srcOrd="1" destOrd="0" parTransId="{EA49EC6E-85FD-401F-A9D4-57DF5FD7CCC3}" sibTransId="{31162BE2-A1A4-45A5-9FAB-508C29BF9FDC}"/>
    <dgm:cxn modelId="{E632939C-4A71-4678-9615-083840FC2792}" srcId="{88FF5907-7DBE-4A79-8786-1F2B406A5685}" destId="{C21D75FA-3067-4C83-A057-8C2C40C8B927}" srcOrd="0" destOrd="0" parTransId="{6BC65638-0B84-4E20-8997-37B2F3CB687C}" sibTransId="{E4CDCB09-6C42-4979-AF95-54F9F0A28392}"/>
    <dgm:cxn modelId="{7F09379E-F1EC-413F-933E-F1BFD40C5BBE}" type="presOf" srcId="{EEE0DD20-78DF-4EB8-AE10-3E4E94B190EC}" destId="{88374A71-95DA-4FCC-88DA-330D480DD6EF}" srcOrd="1" destOrd="0" presId="urn:microsoft.com/office/officeart/2005/8/layout/hierarchy2"/>
    <dgm:cxn modelId="{3202AFA7-EC1F-4888-8F7A-248AC9DB9999}" type="presOf" srcId="{7CB75A7C-B2EC-46A6-8F2C-65C99FAF8E8F}" destId="{562A55A6-F6C6-4869-A874-3EA2067C5C61}" srcOrd="1" destOrd="0" presId="urn:microsoft.com/office/officeart/2005/8/layout/hierarchy2"/>
    <dgm:cxn modelId="{A72071C6-FCB9-43D1-8481-8920D478E87A}" type="presOf" srcId="{A87FA586-808F-4478-8A77-162B2CF89C65}" destId="{BB6C06F0-8B2B-4A28-9067-F9644E8BD7D6}" srcOrd="0" destOrd="0" presId="urn:microsoft.com/office/officeart/2005/8/layout/hierarchy2"/>
    <dgm:cxn modelId="{B752DFC6-FE12-4794-8280-F58112F2BBBA}" type="presOf" srcId="{F4859676-B3B3-452C-995F-C3B84528863E}" destId="{9DE242B3-8B72-4F38-B21B-66E8A2FAC2BC}" srcOrd="0" destOrd="0" presId="urn:microsoft.com/office/officeart/2005/8/layout/hierarchy2"/>
    <dgm:cxn modelId="{D3C157D0-DB78-4D4F-B444-3E714D61033D}" type="presOf" srcId="{F773AA0C-2FF8-4AB5-9390-429415D6E8EB}" destId="{1E07B0AB-665E-4F8C-B4F2-1A10C69A30FA}" srcOrd="0" destOrd="0" presId="urn:microsoft.com/office/officeart/2005/8/layout/hierarchy2"/>
    <dgm:cxn modelId="{F9183ED4-9715-470D-B8CC-32B5C0A29CF6}" srcId="{18F70293-D018-4A14-B15D-79AD8D743C57}" destId="{A3E0FA4B-DBCA-4D42-9AB8-23DFD5288BDC}" srcOrd="2" destOrd="0" parTransId="{A687EF13-FB21-4E2C-A721-FF336DE0E3D8}" sibTransId="{9206FA32-9738-4DD6-AE2E-18F8D61C9305}"/>
    <dgm:cxn modelId="{B4551AE1-45DB-4D1C-A7D1-8A15B1534A2F}" srcId="{18F70293-D018-4A14-B15D-79AD8D743C57}" destId="{88FF5907-7DBE-4A79-8786-1F2B406A5685}" srcOrd="0" destOrd="0" parTransId="{F773AA0C-2FF8-4AB5-9390-429415D6E8EB}" sibTransId="{A21DE38A-BC5D-4791-9063-D2519B54418E}"/>
    <dgm:cxn modelId="{DD433DE7-C293-4B1B-A6BB-07E2E46456BF}" srcId="{A3E0FA4B-DBCA-4D42-9AB8-23DFD5288BDC}" destId="{A87FA586-808F-4478-8A77-162B2CF89C65}" srcOrd="0" destOrd="0" parTransId="{C940EEE0-954D-4981-852B-74676E9304B2}" sibTransId="{ED0C9E0F-1D15-48CB-B4EC-D72AEC508805}"/>
    <dgm:cxn modelId="{838583EB-3D87-4949-A352-A04DF609FDA9}" type="presOf" srcId="{A687EF13-FB21-4E2C-A721-FF336DE0E3D8}" destId="{BEFC5B88-7B42-4DEE-ACC2-86A391B79629}" srcOrd="1" destOrd="0" presId="urn:microsoft.com/office/officeart/2005/8/layout/hierarchy2"/>
    <dgm:cxn modelId="{9C49B8EC-523D-4C0C-80C0-43802EDCA361}" type="presOf" srcId="{7CB75A7C-B2EC-46A6-8F2C-65C99FAF8E8F}" destId="{D1B546EA-9D81-4FB3-B894-BB2BDE6B20DD}" srcOrd="0" destOrd="0" presId="urn:microsoft.com/office/officeart/2005/8/layout/hierarchy2"/>
    <dgm:cxn modelId="{9011F0FF-FA49-419A-87FB-E3447D392D30}" type="presOf" srcId="{EA49EC6E-85FD-401F-A9D4-57DF5FD7CCC3}" destId="{948628AF-F7B5-45F0-8AFE-A343A5F75ED6}" srcOrd="0" destOrd="0" presId="urn:microsoft.com/office/officeart/2005/8/layout/hierarchy2"/>
    <dgm:cxn modelId="{BB115D55-7D80-48C9-AF8A-786D9C60C934}" type="presParOf" srcId="{9DE242B3-8B72-4F38-B21B-66E8A2FAC2BC}" destId="{A6AC2EC4-06F1-4A1A-AB57-CD538D041D46}" srcOrd="0" destOrd="0" presId="urn:microsoft.com/office/officeart/2005/8/layout/hierarchy2"/>
    <dgm:cxn modelId="{2E6454CD-843D-4F74-BD4A-33B3B65585C4}" type="presParOf" srcId="{A6AC2EC4-06F1-4A1A-AB57-CD538D041D46}" destId="{75754616-0E18-4B79-8109-0421A4B8B962}" srcOrd="0" destOrd="0" presId="urn:microsoft.com/office/officeart/2005/8/layout/hierarchy2"/>
    <dgm:cxn modelId="{041FDA93-0094-409F-8891-242B9A58E5D4}" type="presParOf" srcId="{A6AC2EC4-06F1-4A1A-AB57-CD538D041D46}" destId="{93C4140D-46AC-403B-A6F5-7B196C63F983}" srcOrd="1" destOrd="0" presId="urn:microsoft.com/office/officeart/2005/8/layout/hierarchy2"/>
    <dgm:cxn modelId="{E25377E9-CAA1-459C-BF07-E80C7EA0BE69}" type="presParOf" srcId="{93C4140D-46AC-403B-A6F5-7B196C63F983}" destId="{1E07B0AB-665E-4F8C-B4F2-1A10C69A30FA}" srcOrd="0" destOrd="0" presId="urn:microsoft.com/office/officeart/2005/8/layout/hierarchy2"/>
    <dgm:cxn modelId="{08E28CD8-1B6D-49BC-9707-FE259D4851EE}" type="presParOf" srcId="{1E07B0AB-665E-4F8C-B4F2-1A10C69A30FA}" destId="{8094A2B0-0365-4070-BDBF-9EB807326AAD}" srcOrd="0" destOrd="0" presId="urn:microsoft.com/office/officeart/2005/8/layout/hierarchy2"/>
    <dgm:cxn modelId="{2990EFC8-4D16-4887-8EAA-A7953F078AFD}" type="presParOf" srcId="{93C4140D-46AC-403B-A6F5-7B196C63F983}" destId="{9FBA4E87-FFEC-4A10-A7FB-468EAE4C7E5A}" srcOrd="1" destOrd="0" presId="urn:microsoft.com/office/officeart/2005/8/layout/hierarchy2"/>
    <dgm:cxn modelId="{0BD579D1-5F2E-4358-B420-6425D7BFA2C1}" type="presParOf" srcId="{9FBA4E87-FFEC-4A10-A7FB-468EAE4C7E5A}" destId="{C344A8EC-B353-46A5-9380-BEEA737242B4}" srcOrd="0" destOrd="0" presId="urn:microsoft.com/office/officeart/2005/8/layout/hierarchy2"/>
    <dgm:cxn modelId="{67A31184-DEDE-4E2D-9731-6A535F6F4905}" type="presParOf" srcId="{9FBA4E87-FFEC-4A10-A7FB-468EAE4C7E5A}" destId="{59E7BC84-EC52-42EE-8D6E-2F5CD43EB72A}" srcOrd="1" destOrd="0" presId="urn:microsoft.com/office/officeart/2005/8/layout/hierarchy2"/>
    <dgm:cxn modelId="{E5BA2CE2-A43C-4AA1-897E-2C84418CB640}" type="presParOf" srcId="{59E7BC84-EC52-42EE-8D6E-2F5CD43EB72A}" destId="{1ECD7CAC-18C8-4EA3-8860-D5561DC25334}" srcOrd="0" destOrd="0" presId="urn:microsoft.com/office/officeart/2005/8/layout/hierarchy2"/>
    <dgm:cxn modelId="{D55B7E22-04F0-480A-8305-53F9331D67F0}" type="presParOf" srcId="{1ECD7CAC-18C8-4EA3-8860-D5561DC25334}" destId="{DD31AB42-4696-4BB3-AD09-F9F86A880945}" srcOrd="0" destOrd="0" presId="urn:microsoft.com/office/officeart/2005/8/layout/hierarchy2"/>
    <dgm:cxn modelId="{CC1BF47E-8013-407F-990A-0D902EF41B70}" type="presParOf" srcId="{59E7BC84-EC52-42EE-8D6E-2F5CD43EB72A}" destId="{F3E1D816-AFF2-4081-B17B-C64097CE3D94}" srcOrd="1" destOrd="0" presId="urn:microsoft.com/office/officeart/2005/8/layout/hierarchy2"/>
    <dgm:cxn modelId="{40BE31A7-7182-4124-BCC8-9D4132EACD07}" type="presParOf" srcId="{F3E1D816-AFF2-4081-B17B-C64097CE3D94}" destId="{124452E1-B094-4A39-B167-EEE15CB87CFE}" srcOrd="0" destOrd="0" presId="urn:microsoft.com/office/officeart/2005/8/layout/hierarchy2"/>
    <dgm:cxn modelId="{F2CBB52B-060C-4B04-8E59-20F30B0A940C}" type="presParOf" srcId="{F3E1D816-AFF2-4081-B17B-C64097CE3D94}" destId="{B8579E8A-B869-4F6D-843C-495D87F5E49A}" srcOrd="1" destOrd="0" presId="urn:microsoft.com/office/officeart/2005/8/layout/hierarchy2"/>
    <dgm:cxn modelId="{9EC172A6-901D-47EF-95B4-631C89DC75BA}" type="presParOf" srcId="{59E7BC84-EC52-42EE-8D6E-2F5CD43EB72A}" destId="{948628AF-F7B5-45F0-8AFE-A343A5F75ED6}" srcOrd="2" destOrd="0" presId="urn:microsoft.com/office/officeart/2005/8/layout/hierarchy2"/>
    <dgm:cxn modelId="{0AAD58F4-8699-4687-88C0-4E0FAE40A04E}" type="presParOf" srcId="{948628AF-F7B5-45F0-8AFE-A343A5F75ED6}" destId="{931F38DC-44B9-408B-995E-F571E09577A7}" srcOrd="0" destOrd="0" presId="urn:microsoft.com/office/officeart/2005/8/layout/hierarchy2"/>
    <dgm:cxn modelId="{A70B483B-2873-4CD1-93A2-377F6B2DD747}" type="presParOf" srcId="{59E7BC84-EC52-42EE-8D6E-2F5CD43EB72A}" destId="{A8B7FC0A-06DC-4B5D-ABDE-6E4D4B7BD39D}" srcOrd="3" destOrd="0" presId="urn:microsoft.com/office/officeart/2005/8/layout/hierarchy2"/>
    <dgm:cxn modelId="{C79C08BB-DDC3-4C7F-A480-15B223EE3941}" type="presParOf" srcId="{A8B7FC0A-06DC-4B5D-ABDE-6E4D4B7BD39D}" destId="{733857F6-1957-497A-9E30-3932B14F3FDE}" srcOrd="0" destOrd="0" presId="urn:microsoft.com/office/officeart/2005/8/layout/hierarchy2"/>
    <dgm:cxn modelId="{C0354837-44EF-452B-AB7B-4DC30469A03C}" type="presParOf" srcId="{A8B7FC0A-06DC-4B5D-ABDE-6E4D4B7BD39D}" destId="{D1375A32-97AC-41EF-9B03-FA79C92E038C}" srcOrd="1" destOrd="0" presId="urn:microsoft.com/office/officeart/2005/8/layout/hierarchy2"/>
    <dgm:cxn modelId="{02961A55-DD16-44FF-B81F-BEC2536D618A}" type="presParOf" srcId="{93C4140D-46AC-403B-A6F5-7B196C63F983}" destId="{D1B546EA-9D81-4FB3-B894-BB2BDE6B20DD}" srcOrd="2" destOrd="0" presId="urn:microsoft.com/office/officeart/2005/8/layout/hierarchy2"/>
    <dgm:cxn modelId="{D53E92E8-34C6-42AF-8E8E-8C091B6AB9E6}" type="presParOf" srcId="{D1B546EA-9D81-4FB3-B894-BB2BDE6B20DD}" destId="{562A55A6-F6C6-4869-A874-3EA2067C5C61}" srcOrd="0" destOrd="0" presId="urn:microsoft.com/office/officeart/2005/8/layout/hierarchy2"/>
    <dgm:cxn modelId="{CCDA6FC4-9812-4239-92BE-096C6105A654}" type="presParOf" srcId="{93C4140D-46AC-403B-A6F5-7B196C63F983}" destId="{E9827D44-1D41-4FE9-8877-4F9B23336D81}" srcOrd="3" destOrd="0" presId="urn:microsoft.com/office/officeart/2005/8/layout/hierarchy2"/>
    <dgm:cxn modelId="{DD92A552-809B-4930-91D8-7BC525758137}" type="presParOf" srcId="{E9827D44-1D41-4FE9-8877-4F9B23336D81}" destId="{31DBF9FC-5ABC-4BA5-A439-6152BDD0F369}" srcOrd="0" destOrd="0" presId="urn:microsoft.com/office/officeart/2005/8/layout/hierarchy2"/>
    <dgm:cxn modelId="{7F22778F-4B15-4FD8-A3EC-E31CDF786543}" type="presParOf" srcId="{E9827D44-1D41-4FE9-8877-4F9B23336D81}" destId="{DB6DBE7A-9BD7-4AA7-A149-E9DC42116C2C}" srcOrd="1" destOrd="0" presId="urn:microsoft.com/office/officeart/2005/8/layout/hierarchy2"/>
    <dgm:cxn modelId="{2C97BB59-0427-43D0-AF97-55E273BC3C6E}" type="presParOf" srcId="{93C4140D-46AC-403B-A6F5-7B196C63F983}" destId="{9FE4AE49-1574-4ED6-A666-D98AC5AA5923}" srcOrd="4" destOrd="0" presId="urn:microsoft.com/office/officeart/2005/8/layout/hierarchy2"/>
    <dgm:cxn modelId="{103F9F88-10B4-4396-9A5B-4C7F1080A50C}" type="presParOf" srcId="{9FE4AE49-1574-4ED6-A666-D98AC5AA5923}" destId="{BEFC5B88-7B42-4DEE-ACC2-86A391B79629}" srcOrd="0" destOrd="0" presId="urn:microsoft.com/office/officeart/2005/8/layout/hierarchy2"/>
    <dgm:cxn modelId="{D1BB687C-BF6F-401C-AD33-4880CA0B4DE4}" type="presParOf" srcId="{93C4140D-46AC-403B-A6F5-7B196C63F983}" destId="{B97A1AAB-D6F0-4602-BC70-561E5892E796}" srcOrd="5" destOrd="0" presId="urn:microsoft.com/office/officeart/2005/8/layout/hierarchy2"/>
    <dgm:cxn modelId="{03D679B4-98EF-4B48-B0E0-1958D324DBF5}" type="presParOf" srcId="{B97A1AAB-D6F0-4602-BC70-561E5892E796}" destId="{91486D2D-A63D-4A72-A757-3D4BCA240319}" srcOrd="0" destOrd="0" presId="urn:microsoft.com/office/officeart/2005/8/layout/hierarchy2"/>
    <dgm:cxn modelId="{76418A11-F714-4EBE-948E-7D523153D7F5}" type="presParOf" srcId="{B97A1AAB-D6F0-4602-BC70-561E5892E796}" destId="{C39E0542-82D5-4D18-AD68-166C5558EDF0}" srcOrd="1" destOrd="0" presId="urn:microsoft.com/office/officeart/2005/8/layout/hierarchy2"/>
    <dgm:cxn modelId="{C0C7AC17-4290-4F91-871E-DF2CC2727640}" type="presParOf" srcId="{C39E0542-82D5-4D18-AD68-166C5558EDF0}" destId="{71C2060B-3B44-4BB6-974C-2C19FE9668FC}" srcOrd="0" destOrd="0" presId="urn:microsoft.com/office/officeart/2005/8/layout/hierarchy2"/>
    <dgm:cxn modelId="{A7F2564D-CF4D-4D7F-9CD3-E67794993691}" type="presParOf" srcId="{71C2060B-3B44-4BB6-974C-2C19FE9668FC}" destId="{69504EC5-36EC-42A9-A403-C8DA3058AB2E}" srcOrd="0" destOrd="0" presId="urn:microsoft.com/office/officeart/2005/8/layout/hierarchy2"/>
    <dgm:cxn modelId="{FEB42346-C29F-46D7-BC74-ADE113258902}" type="presParOf" srcId="{C39E0542-82D5-4D18-AD68-166C5558EDF0}" destId="{BC919CA7-0739-481E-9D82-489C9279D75B}" srcOrd="1" destOrd="0" presId="urn:microsoft.com/office/officeart/2005/8/layout/hierarchy2"/>
    <dgm:cxn modelId="{00C97FD8-102C-48AC-AE4E-E6B20AF44F31}" type="presParOf" srcId="{BC919CA7-0739-481E-9D82-489C9279D75B}" destId="{BB6C06F0-8B2B-4A28-9067-F9644E8BD7D6}" srcOrd="0" destOrd="0" presId="urn:microsoft.com/office/officeart/2005/8/layout/hierarchy2"/>
    <dgm:cxn modelId="{F2C53871-1F9E-4084-ADAD-01C3210812C2}" type="presParOf" srcId="{BC919CA7-0739-481E-9D82-489C9279D75B}" destId="{1DFCA645-00F9-4052-BF40-558C2512FF6B}" srcOrd="1" destOrd="0" presId="urn:microsoft.com/office/officeart/2005/8/layout/hierarchy2"/>
    <dgm:cxn modelId="{D785562B-8144-40C9-B2D5-D5FC0A32C1AA}" type="presParOf" srcId="{C39E0542-82D5-4D18-AD68-166C5558EDF0}" destId="{39115DE5-CDD6-43AA-A89E-2D5665CD3C8A}" srcOrd="2" destOrd="0" presId="urn:microsoft.com/office/officeart/2005/8/layout/hierarchy2"/>
    <dgm:cxn modelId="{305BBBA0-7C26-42EB-9773-42649488B84B}" type="presParOf" srcId="{39115DE5-CDD6-43AA-A89E-2D5665CD3C8A}" destId="{63F74DC8-8D20-4697-BB5B-389A21B83299}" srcOrd="0" destOrd="0" presId="urn:microsoft.com/office/officeart/2005/8/layout/hierarchy2"/>
    <dgm:cxn modelId="{10EB0B50-2AF6-484B-BA4D-B1116DF53774}" type="presParOf" srcId="{C39E0542-82D5-4D18-AD68-166C5558EDF0}" destId="{D39EACB3-D170-4E93-9227-B7828FD43FC8}" srcOrd="3" destOrd="0" presId="urn:microsoft.com/office/officeart/2005/8/layout/hierarchy2"/>
    <dgm:cxn modelId="{530E032C-371E-460A-A700-AC2A9C555A25}" type="presParOf" srcId="{D39EACB3-D170-4E93-9227-B7828FD43FC8}" destId="{142BCF4F-A8EC-4158-B452-FD5D93A33269}" srcOrd="0" destOrd="0" presId="urn:microsoft.com/office/officeart/2005/8/layout/hierarchy2"/>
    <dgm:cxn modelId="{852ACC88-C301-48B9-AA53-E65852C3167F}" type="presParOf" srcId="{D39EACB3-D170-4E93-9227-B7828FD43FC8}" destId="{40276C33-FFA9-4BC7-90D1-02EE364AB6F2}" srcOrd="1" destOrd="0" presId="urn:microsoft.com/office/officeart/2005/8/layout/hierarchy2"/>
    <dgm:cxn modelId="{7554076D-6C5A-43BB-8229-5C8C34EB23C4}" type="presParOf" srcId="{C39E0542-82D5-4D18-AD68-166C5558EDF0}" destId="{7BF3162F-5160-4FFA-AA5A-63008701C904}" srcOrd="4" destOrd="0" presId="urn:microsoft.com/office/officeart/2005/8/layout/hierarchy2"/>
    <dgm:cxn modelId="{54F25708-0534-405E-ADAA-EED5DE87DDF8}" type="presParOf" srcId="{7BF3162F-5160-4FFA-AA5A-63008701C904}" destId="{88374A71-95DA-4FCC-88DA-330D480DD6EF}" srcOrd="0" destOrd="0" presId="urn:microsoft.com/office/officeart/2005/8/layout/hierarchy2"/>
    <dgm:cxn modelId="{C4CDDECD-A9CB-4B44-AD32-BC565C249061}" type="presParOf" srcId="{C39E0542-82D5-4D18-AD68-166C5558EDF0}" destId="{BD7E5764-E736-4D2B-A9F2-C6867B10A3D5}" srcOrd="5" destOrd="0" presId="urn:microsoft.com/office/officeart/2005/8/layout/hierarchy2"/>
    <dgm:cxn modelId="{6571B371-52B9-4010-BA9C-B91C7C78B060}" type="presParOf" srcId="{BD7E5764-E736-4D2B-A9F2-C6867B10A3D5}" destId="{400BB14A-B9FA-428C-9879-F2FE38587DCB}" srcOrd="0" destOrd="0" presId="urn:microsoft.com/office/officeart/2005/8/layout/hierarchy2"/>
    <dgm:cxn modelId="{A23C0A4A-863C-4880-9C0F-075DAE1E01A6}" type="presParOf" srcId="{BD7E5764-E736-4D2B-A9F2-C6867B10A3D5}" destId="{EE9022B0-423A-4F75-BF6C-843745149B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859676-B3B3-452C-995F-C3B84528863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18F70293-D018-4A14-B15D-79AD8D743C57}">
      <dgm:prSet phldrT="[Text]">
        <dgm:style>
          <a:lnRef idx="0">
            <a:schemeClr val="accent5"/>
          </a:lnRef>
          <a:fillRef idx="3">
            <a:schemeClr val="accent5"/>
          </a:fillRef>
          <a:effectRef idx="3">
            <a:schemeClr val="accent5"/>
          </a:effectRef>
          <a:fontRef idx="minor">
            <a:schemeClr val="lt1"/>
          </a:fontRef>
        </dgm:style>
      </dgm:prSet>
      <dgm:spPr>
        <a:ln/>
      </dgm:spPr>
      <dgm:t>
        <a:bodyPr/>
        <a:lstStyle/>
        <a:p>
          <a:r>
            <a:rPr lang="en-US" dirty="0"/>
            <a:t>Elected Officers</a:t>
          </a:r>
        </a:p>
      </dgm:t>
    </dgm:pt>
    <dgm:pt modelId="{121BAF74-286C-4D27-8F60-8F57250FB745}" type="parTrans" cxnId="{BE474168-4D69-4769-BA07-38651A539D20}">
      <dgm:prSet/>
      <dgm:spPr/>
      <dgm:t>
        <a:bodyPr/>
        <a:lstStyle/>
        <a:p>
          <a:endParaRPr lang="en-US"/>
        </a:p>
      </dgm:t>
    </dgm:pt>
    <dgm:pt modelId="{C8D88519-B9CF-4112-BE3E-F3530A316F0B}" type="sibTrans" cxnId="{BE474168-4D69-4769-BA07-38651A539D20}">
      <dgm:prSet/>
      <dgm:spPr/>
      <dgm:t>
        <a:bodyPr/>
        <a:lstStyle/>
        <a:p>
          <a:endParaRPr lang="en-US"/>
        </a:p>
      </dgm:t>
    </dgm:pt>
    <dgm:pt modelId="{88FF5907-7DBE-4A79-8786-1F2B406A5685}">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Board of Directors</a:t>
          </a:r>
        </a:p>
        <a:p>
          <a:r>
            <a:rPr lang="en-US" dirty="0"/>
            <a:t>(elected by chapters)</a:t>
          </a:r>
        </a:p>
      </dgm:t>
    </dgm:pt>
    <dgm:pt modelId="{F773AA0C-2FF8-4AB5-9390-429415D6E8EB}" type="parTrans" cxnId="{B4551AE1-45DB-4D1C-A7D1-8A15B1534A2F}">
      <dgm:prSet/>
      <dgm:spPr>
        <a:ln>
          <a:solidFill>
            <a:srgbClr val="FFFF00"/>
          </a:solidFill>
        </a:ln>
      </dgm:spPr>
      <dgm:t>
        <a:bodyPr/>
        <a:lstStyle/>
        <a:p>
          <a:endParaRPr lang="en-US"/>
        </a:p>
      </dgm:t>
    </dgm:pt>
    <dgm:pt modelId="{A21DE38A-BC5D-4791-9063-D2519B54418E}" type="sibTrans" cxnId="{B4551AE1-45DB-4D1C-A7D1-8A15B1534A2F}">
      <dgm:prSet/>
      <dgm:spPr/>
      <dgm:t>
        <a:bodyPr/>
        <a:lstStyle/>
        <a:p>
          <a:endParaRPr lang="en-US"/>
        </a:p>
      </dgm:t>
    </dgm:pt>
    <dgm:pt modelId="{C21D75FA-3067-4C83-A057-8C2C40C8B927}">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b="1" dirty="0">
              <a:solidFill>
                <a:schemeClr val="bg2"/>
              </a:solidFill>
            </a:rPr>
            <a:t>Budget &amp; Finance</a:t>
          </a:r>
        </a:p>
      </dgm:t>
    </dgm:pt>
    <dgm:pt modelId="{6BC65638-0B84-4E20-8997-37B2F3CB687C}" type="parTrans" cxnId="{E632939C-4A71-4678-9615-083840FC2792}">
      <dgm:prSet/>
      <dgm:spPr>
        <a:ln>
          <a:solidFill>
            <a:srgbClr val="FFFF00"/>
          </a:solidFill>
        </a:ln>
      </dgm:spPr>
      <dgm:t>
        <a:bodyPr/>
        <a:lstStyle/>
        <a:p>
          <a:endParaRPr lang="en-US"/>
        </a:p>
      </dgm:t>
    </dgm:pt>
    <dgm:pt modelId="{E4CDCB09-6C42-4979-AF95-54F9F0A28392}" type="sibTrans" cxnId="{E632939C-4A71-4678-9615-083840FC2792}">
      <dgm:prSet/>
      <dgm:spPr/>
      <dgm:t>
        <a:bodyPr/>
        <a:lstStyle/>
        <a:p>
          <a:endParaRPr lang="en-US"/>
        </a:p>
      </dgm:t>
    </dgm:pt>
    <dgm:pt modelId="{66873D7C-A2E4-4B52-9CD1-52D6FBA70C02}">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Public Relations &amp; Communications</a:t>
          </a:r>
        </a:p>
      </dgm:t>
    </dgm:pt>
    <dgm:pt modelId="{EA49EC6E-85FD-401F-A9D4-57DF5FD7CCC3}" type="parTrans" cxnId="{84A03C9A-B39D-40D2-B10D-4494644E19C0}">
      <dgm:prSet/>
      <dgm:spPr>
        <a:ln>
          <a:solidFill>
            <a:srgbClr val="FFFF00"/>
          </a:solidFill>
        </a:ln>
      </dgm:spPr>
      <dgm:t>
        <a:bodyPr/>
        <a:lstStyle/>
        <a:p>
          <a:endParaRPr lang="en-US"/>
        </a:p>
      </dgm:t>
    </dgm:pt>
    <dgm:pt modelId="{31162BE2-A1A4-45A5-9FAB-508C29BF9FDC}" type="sibTrans" cxnId="{84A03C9A-B39D-40D2-B10D-4494644E19C0}">
      <dgm:prSet/>
      <dgm:spPr/>
      <dgm:t>
        <a:bodyPr/>
        <a:lstStyle/>
        <a:p>
          <a:endParaRPr lang="en-US"/>
        </a:p>
      </dgm:t>
    </dgm:pt>
    <dgm:pt modelId="{A87FA586-808F-4478-8A77-162B2CF89C65}">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Publications</a:t>
          </a:r>
        </a:p>
      </dgm:t>
    </dgm:pt>
    <dgm:pt modelId="{C940EEE0-954D-4981-852B-74676E9304B2}" type="parTrans" cxnId="{DD433DE7-C293-4B1B-A6BB-07E2E46456BF}">
      <dgm:prSet/>
      <dgm:spPr>
        <a:ln>
          <a:solidFill>
            <a:srgbClr val="FFFF00"/>
          </a:solidFill>
        </a:ln>
      </dgm:spPr>
      <dgm:t>
        <a:bodyPr/>
        <a:lstStyle/>
        <a:p>
          <a:endParaRPr lang="en-US"/>
        </a:p>
      </dgm:t>
    </dgm:pt>
    <dgm:pt modelId="{ED0C9E0F-1D15-48CB-B4EC-D72AEC508805}" type="sibTrans" cxnId="{DD433DE7-C293-4B1B-A6BB-07E2E46456BF}">
      <dgm:prSet/>
      <dgm:spPr/>
      <dgm:t>
        <a:bodyPr/>
        <a:lstStyle/>
        <a:p>
          <a:endParaRPr lang="en-US"/>
        </a:p>
      </dgm:t>
    </dgm:pt>
    <dgm:pt modelId="{A3E0FA4B-DBCA-4D42-9AB8-23DFD5288BDC}">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Appointees</a:t>
          </a:r>
        </a:p>
        <a:p>
          <a:r>
            <a:rPr lang="en-US" dirty="0"/>
            <a:t>(appointed by President)</a:t>
          </a:r>
        </a:p>
      </dgm:t>
    </dgm:pt>
    <dgm:pt modelId="{9206FA32-9738-4DD6-AE2E-18F8D61C9305}" type="sibTrans" cxnId="{F9183ED4-9715-470D-B8CC-32B5C0A29CF6}">
      <dgm:prSet/>
      <dgm:spPr/>
      <dgm:t>
        <a:bodyPr/>
        <a:lstStyle/>
        <a:p>
          <a:endParaRPr lang="en-US"/>
        </a:p>
      </dgm:t>
    </dgm:pt>
    <dgm:pt modelId="{A687EF13-FB21-4E2C-A721-FF336DE0E3D8}" type="parTrans" cxnId="{F9183ED4-9715-470D-B8CC-32B5C0A29CF6}">
      <dgm:prSet/>
      <dgm:spPr>
        <a:ln>
          <a:solidFill>
            <a:srgbClr val="FFFF00"/>
          </a:solidFill>
        </a:ln>
      </dgm:spPr>
      <dgm:t>
        <a:bodyPr/>
        <a:lstStyle/>
        <a:p>
          <a:endParaRPr lang="en-US"/>
        </a:p>
      </dgm:t>
    </dgm:pt>
    <dgm:pt modelId="{A60B349A-709D-425F-8FBC-E204236EDDBB}">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Technology</a:t>
          </a:r>
        </a:p>
      </dgm:t>
    </dgm:pt>
    <dgm:pt modelId="{DA7CB97D-1BD2-4719-B582-5059DC4C368B}" type="parTrans" cxnId="{B7947B04-52EE-4EB2-81B0-A19EFCDC6291}">
      <dgm:prSet/>
      <dgm:spPr>
        <a:ln>
          <a:solidFill>
            <a:srgbClr val="FFFF00"/>
          </a:solidFill>
        </a:ln>
      </dgm:spPr>
      <dgm:t>
        <a:bodyPr/>
        <a:lstStyle/>
        <a:p>
          <a:endParaRPr lang="en-US"/>
        </a:p>
      </dgm:t>
    </dgm:pt>
    <dgm:pt modelId="{5F4EC980-918C-4745-987B-CDD1E79E50AA}" type="sibTrans" cxnId="{B7947B04-52EE-4EB2-81B0-A19EFCDC6291}">
      <dgm:prSet/>
      <dgm:spPr/>
      <dgm:t>
        <a:bodyPr/>
        <a:lstStyle/>
        <a:p>
          <a:endParaRPr lang="en-US"/>
        </a:p>
      </dgm:t>
    </dgm:pt>
    <dgm:pt modelId="{FD72C912-7C80-43E3-80A9-17B19BD53B76}">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Masquerades</a:t>
          </a:r>
        </a:p>
      </dgm:t>
    </dgm:pt>
    <dgm:pt modelId="{EEE0DD20-78DF-4EB8-AE10-3E4E94B190EC}" type="parTrans" cxnId="{6B92B51E-6D01-4B1D-A0AB-89C0408369CA}">
      <dgm:prSet/>
      <dgm:spPr>
        <a:ln>
          <a:solidFill>
            <a:srgbClr val="FFFF00"/>
          </a:solidFill>
        </a:ln>
      </dgm:spPr>
      <dgm:t>
        <a:bodyPr/>
        <a:lstStyle/>
        <a:p>
          <a:endParaRPr lang="en-US"/>
        </a:p>
      </dgm:t>
    </dgm:pt>
    <dgm:pt modelId="{A6953EFA-B0EB-4131-8E87-67724EC5D572}" type="sibTrans" cxnId="{6B92B51E-6D01-4B1D-A0AB-89C0408369CA}">
      <dgm:prSet/>
      <dgm:spPr/>
      <dgm:t>
        <a:bodyPr/>
        <a:lstStyle/>
        <a:p>
          <a:endParaRPr lang="en-US"/>
        </a:p>
      </dgm:t>
    </dgm:pt>
    <dgm:pt modelId="{09BD5217-B7EA-4725-B519-EFE0F59402B8}">
      <dgm:prSe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Members</a:t>
          </a:r>
        </a:p>
        <a:p>
          <a:r>
            <a:rPr lang="en-US" dirty="0"/>
            <a:t>(can serve on any committee)</a:t>
          </a:r>
        </a:p>
      </dgm:t>
    </dgm:pt>
    <dgm:pt modelId="{7CB75A7C-B2EC-46A6-8F2C-65C99FAF8E8F}" type="parTrans" cxnId="{08237006-1050-408B-9B96-76056310D361}">
      <dgm:prSet/>
      <dgm:spPr>
        <a:ln>
          <a:solidFill>
            <a:srgbClr val="FFFF00"/>
          </a:solidFill>
        </a:ln>
      </dgm:spPr>
      <dgm:t>
        <a:bodyPr/>
        <a:lstStyle/>
        <a:p>
          <a:endParaRPr lang="en-US"/>
        </a:p>
      </dgm:t>
    </dgm:pt>
    <dgm:pt modelId="{D97BBB45-1EFD-4717-A20D-4E94AEECD844}" type="sibTrans" cxnId="{08237006-1050-408B-9B96-76056310D361}">
      <dgm:prSet/>
      <dgm:spPr/>
      <dgm:t>
        <a:bodyPr/>
        <a:lstStyle/>
        <a:p>
          <a:endParaRPr lang="en-US"/>
        </a:p>
      </dgm:t>
    </dgm:pt>
    <dgm:pt modelId="{9DE242B3-8B72-4F38-B21B-66E8A2FAC2BC}" type="pres">
      <dgm:prSet presAssocID="{F4859676-B3B3-452C-995F-C3B84528863E}" presName="diagram" presStyleCnt="0">
        <dgm:presLayoutVars>
          <dgm:chPref val="1"/>
          <dgm:dir/>
          <dgm:animOne val="branch"/>
          <dgm:animLvl val="lvl"/>
          <dgm:resizeHandles val="exact"/>
        </dgm:presLayoutVars>
      </dgm:prSet>
      <dgm:spPr/>
    </dgm:pt>
    <dgm:pt modelId="{A6AC2EC4-06F1-4A1A-AB57-CD538D041D46}" type="pres">
      <dgm:prSet presAssocID="{18F70293-D018-4A14-B15D-79AD8D743C57}" presName="root1" presStyleCnt="0"/>
      <dgm:spPr/>
    </dgm:pt>
    <dgm:pt modelId="{75754616-0E18-4B79-8109-0421A4B8B962}" type="pres">
      <dgm:prSet presAssocID="{18F70293-D018-4A14-B15D-79AD8D743C57}" presName="LevelOneTextNode" presStyleLbl="node0" presStyleIdx="0" presStyleCnt="1">
        <dgm:presLayoutVars>
          <dgm:chPref val="3"/>
        </dgm:presLayoutVars>
      </dgm:prSet>
      <dgm:spPr/>
    </dgm:pt>
    <dgm:pt modelId="{93C4140D-46AC-403B-A6F5-7B196C63F983}" type="pres">
      <dgm:prSet presAssocID="{18F70293-D018-4A14-B15D-79AD8D743C57}" presName="level2hierChild" presStyleCnt="0"/>
      <dgm:spPr/>
    </dgm:pt>
    <dgm:pt modelId="{1E07B0AB-665E-4F8C-B4F2-1A10C69A30FA}" type="pres">
      <dgm:prSet presAssocID="{F773AA0C-2FF8-4AB5-9390-429415D6E8EB}" presName="conn2-1" presStyleLbl="parChTrans1D2" presStyleIdx="0" presStyleCnt="3"/>
      <dgm:spPr/>
    </dgm:pt>
    <dgm:pt modelId="{8094A2B0-0365-4070-BDBF-9EB807326AAD}" type="pres">
      <dgm:prSet presAssocID="{F773AA0C-2FF8-4AB5-9390-429415D6E8EB}" presName="connTx" presStyleLbl="parChTrans1D2" presStyleIdx="0" presStyleCnt="3"/>
      <dgm:spPr/>
    </dgm:pt>
    <dgm:pt modelId="{9FBA4E87-FFEC-4A10-A7FB-468EAE4C7E5A}" type="pres">
      <dgm:prSet presAssocID="{88FF5907-7DBE-4A79-8786-1F2B406A5685}" presName="root2" presStyleCnt="0"/>
      <dgm:spPr/>
    </dgm:pt>
    <dgm:pt modelId="{C344A8EC-B353-46A5-9380-BEEA737242B4}" type="pres">
      <dgm:prSet presAssocID="{88FF5907-7DBE-4A79-8786-1F2B406A5685}" presName="LevelTwoTextNode" presStyleLbl="node2" presStyleIdx="0" presStyleCnt="3">
        <dgm:presLayoutVars>
          <dgm:chPref val="3"/>
        </dgm:presLayoutVars>
      </dgm:prSet>
      <dgm:spPr/>
    </dgm:pt>
    <dgm:pt modelId="{59E7BC84-EC52-42EE-8D6E-2F5CD43EB72A}" type="pres">
      <dgm:prSet presAssocID="{88FF5907-7DBE-4A79-8786-1F2B406A5685}" presName="level3hierChild" presStyleCnt="0"/>
      <dgm:spPr/>
    </dgm:pt>
    <dgm:pt modelId="{1ECD7CAC-18C8-4EA3-8860-D5561DC25334}" type="pres">
      <dgm:prSet presAssocID="{6BC65638-0B84-4E20-8997-37B2F3CB687C}" presName="conn2-1" presStyleLbl="parChTrans1D3" presStyleIdx="0" presStyleCnt="5"/>
      <dgm:spPr/>
    </dgm:pt>
    <dgm:pt modelId="{DD31AB42-4696-4BB3-AD09-F9F86A880945}" type="pres">
      <dgm:prSet presAssocID="{6BC65638-0B84-4E20-8997-37B2F3CB687C}" presName="connTx" presStyleLbl="parChTrans1D3" presStyleIdx="0" presStyleCnt="5"/>
      <dgm:spPr/>
    </dgm:pt>
    <dgm:pt modelId="{F3E1D816-AFF2-4081-B17B-C64097CE3D94}" type="pres">
      <dgm:prSet presAssocID="{C21D75FA-3067-4C83-A057-8C2C40C8B927}" presName="root2" presStyleCnt="0"/>
      <dgm:spPr/>
    </dgm:pt>
    <dgm:pt modelId="{124452E1-B094-4A39-B167-EEE15CB87CFE}" type="pres">
      <dgm:prSet presAssocID="{C21D75FA-3067-4C83-A057-8C2C40C8B927}" presName="LevelTwoTextNode" presStyleLbl="node3" presStyleIdx="0" presStyleCnt="5">
        <dgm:presLayoutVars>
          <dgm:chPref val="3"/>
        </dgm:presLayoutVars>
      </dgm:prSet>
      <dgm:spPr/>
    </dgm:pt>
    <dgm:pt modelId="{B8579E8A-B869-4F6D-843C-495D87F5E49A}" type="pres">
      <dgm:prSet presAssocID="{C21D75FA-3067-4C83-A057-8C2C40C8B927}" presName="level3hierChild" presStyleCnt="0"/>
      <dgm:spPr/>
    </dgm:pt>
    <dgm:pt modelId="{948628AF-F7B5-45F0-8AFE-A343A5F75ED6}" type="pres">
      <dgm:prSet presAssocID="{EA49EC6E-85FD-401F-A9D4-57DF5FD7CCC3}" presName="conn2-1" presStyleLbl="parChTrans1D3" presStyleIdx="1" presStyleCnt="5"/>
      <dgm:spPr/>
    </dgm:pt>
    <dgm:pt modelId="{931F38DC-44B9-408B-995E-F571E09577A7}" type="pres">
      <dgm:prSet presAssocID="{EA49EC6E-85FD-401F-A9D4-57DF5FD7CCC3}" presName="connTx" presStyleLbl="parChTrans1D3" presStyleIdx="1" presStyleCnt="5"/>
      <dgm:spPr/>
    </dgm:pt>
    <dgm:pt modelId="{A8B7FC0A-06DC-4B5D-ABDE-6E4D4B7BD39D}" type="pres">
      <dgm:prSet presAssocID="{66873D7C-A2E4-4B52-9CD1-52D6FBA70C02}" presName="root2" presStyleCnt="0"/>
      <dgm:spPr/>
    </dgm:pt>
    <dgm:pt modelId="{733857F6-1957-497A-9E30-3932B14F3FDE}" type="pres">
      <dgm:prSet presAssocID="{66873D7C-A2E4-4B52-9CD1-52D6FBA70C02}" presName="LevelTwoTextNode" presStyleLbl="node3" presStyleIdx="1" presStyleCnt="5">
        <dgm:presLayoutVars>
          <dgm:chPref val="3"/>
        </dgm:presLayoutVars>
      </dgm:prSet>
      <dgm:spPr/>
    </dgm:pt>
    <dgm:pt modelId="{D1375A32-97AC-41EF-9B03-FA79C92E038C}" type="pres">
      <dgm:prSet presAssocID="{66873D7C-A2E4-4B52-9CD1-52D6FBA70C02}" presName="level3hierChild" presStyleCnt="0"/>
      <dgm:spPr/>
    </dgm:pt>
    <dgm:pt modelId="{D1B546EA-9D81-4FB3-B894-BB2BDE6B20DD}" type="pres">
      <dgm:prSet presAssocID="{7CB75A7C-B2EC-46A6-8F2C-65C99FAF8E8F}" presName="conn2-1" presStyleLbl="parChTrans1D2" presStyleIdx="1" presStyleCnt="3"/>
      <dgm:spPr/>
    </dgm:pt>
    <dgm:pt modelId="{562A55A6-F6C6-4869-A874-3EA2067C5C61}" type="pres">
      <dgm:prSet presAssocID="{7CB75A7C-B2EC-46A6-8F2C-65C99FAF8E8F}" presName="connTx" presStyleLbl="parChTrans1D2" presStyleIdx="1" presStyleCnt="3"/>
      <dgm:spPr/>
    </dgm:pt>
    <dgm:pt modelId="{E9827D44-1D41-4FE9-8877-4F9B23336D81}" type="pres">
      <dgm:prSet presAssocID="{09BD5217-B7EA-4725-B519-EFE0F59402B8}" presName="root2" presStyleCnt="0"/>
      <dgm:spPr/>
    </dgm:pt>
    <dgm:pt modelId="{31DBF9FC-5ABC-4BA5-A439-6152BDD0F369}" type="pres">
      <dgm:prSet presAssocID="{09BD5217-B7EA-4725-B519-EFE0F59402B8}" presName="LevelTwoTextNode" presStyleLbl="node2" presStyleIdx="1" presStyleCnt="3" custLinFactNeighborX="217" custLinFactNeighborY="28523">
        <dgm:presLayoutVars>
          <dgm:chPref val="3"/>
        </dgm:presLayoutVars>
      </dgm:prSet>
      <dgm:spPr/>
    </dgm:pt>
    <dgm:pt modelId="{DB6DBE7A-9BD7-4AA7-A149-E9DC42116C2C}" type="pres">
      <dgm:prSet presAssocID="{09BD5217-B7EA-4725-B519-EFE0F59402B8}" presName="level3hierChild" presStyleCnt="0"/>
      <dgm:spPr/>
    </dgm:pt>
    <dgm:pt modelId="{9FE4AE49-1574-4ED6-A666-D98AC5AA5923}" type="pres">
      <dgm:prSet presAssocID="{A687EF13-FB21-4E2C-A721-FF336DE0E3D8}" presName="conn2-1" presStyleLbl="parChTrans1D2" presStyleIdx="2" presStyleCnt="3"/>
      <dgm:spPr/>
    </dgm:pt>
    <dgm:pt modelId="{BEFC5B88-7B42-4DEE-ACC2-86A391B79629}" type="pres">
      <dgm:prSet presAssocID="{A687EF13-FB21-4E2C-A721-FF336DE0E3D8}" presName="connTx" presStyleLbl="parChTrans1D2" presStyleIdx="2" presStyleCnt="3"/>
      <dgm:spPr/>
    </dgm:pt>
    <dgm:pt modelId="{B97A1AAB-D6F0-4602-BC70-561E5892E796}" type="pres">
      <dgm:prSet presAssocID="{A3E0FA4B-DBCA-4D42-9AB8-23DFD5288BDC}" presName="root2" presStyleCnt="0"/>
      <dgm:spPr/>
    </dgm:pt>
    <dgm:pt modelId="{91486D2D-A63D-4A72-A757-3D4BCA240319}" type="pres">
      <dgm:prSet presAssocID="{A3E0FA4B-DBCA-4D42-9AB8-23DFD5288BDC}" presName="LevelTwoTextNode" presStyleLbl="node2" presStyleIdx="2" presStyleCnt="3">
        <dgm:presLayoutVars>
          <dgm:chPref val="3"/>
        </dgm:presLayoutVars>
      </dgm:prSet>
      <dgm:spPr/>
    </dgm:pt>
    <dgm:pt modelId="{C39E0542-82D5-4D18-AD68-166C5558EDF0}" type="pres">
      <dgm:prSet presAssocID="{A3E0FA4B-DBCA-4D42-9AB8-23DFD5288BDC}" presName="level3hierChild" presStyleCnt="0"/>
      <dgm:spPr/>
    </dgm:pt>
    <dgm:pt modelId="{71C2060B-3B44-4BB6-974C-2C19FE9668FC}" type="pres">
      <dgm:prSet presAssocID="{C940EEE0-954D-4981-852B-74676E9304B2}" presName="conn2-1" presStyleLbl="parChTrans1D3" presStyleIdx="2" presStyleCnt="5"/>
      <dgm:spPr/>
    </dgm:pt>
    <dgm:pt modelId="{69504EC5-36EC-42A9-A403-C8DA3058AB2E}" type="pres">
      <dgm:prSet presAssocID="{C940EEE0-954D-4981-852B-74676E9304B2}" presName="connTx" presStyleLbl="parChTrans1D3" presStyleIdx="2" presStyleCnt="5"/>
      <dgm:spPr/>
    </dgm:pt>
    <dgm:pt modelId="{BC919CA7-0739-481E-9D82-489C9279D75B}" type="pres">
      <dgm:prSet presAssocID="{A87FA586-808F-4478-8A77-162B2CF89C65}" presName="root2" presStyleCnt="0"/>
      <dgm:spPr/>
    </dgm:pt>
    <dgm:pt modelId="{BB6C06F0-8B2B-4A28-9067-F9644E8BD7D6}" type="pres">
      <dgm:prSet presAssocID="{A87FA586-808F-4478-8A77-162B2CF89C65}" presName="LevelTwoTextNode" presStyleLbl="node3" presStyleIdx="2" presStyleCnt="5">
        <dgm:presLayoutVars>
          <dgm:chPref val="3"/>
        </dgm:presLayoutVars>
      </dgm:prSet>
      <dgm:spPr/>
    </dgm:pt>
    <dgm:pt modelId="{1DFCA645-00F9-4052-BF40-558C2512FF6B}" type="pres">
      <dgm:prSet presAssocID="{A87FA586-808F-4478-8A77-162B2CF89C65}" presName="level3hierChild" presStyleCnt="0"/>
      <dgm:spPr/>
    </dgm:pt>
    <dgm:pt modelId="{39115DE5-CDD6-43AA-A89E-2D5665CD3C8A}" type="pres">
      <dgm:prSet presAssocID="{DA7CB97D-1BD2-4719-B582-5059DC4C368B}" presName="conn2-1" presStyleLbl="parChTrans1D3" presStyleIdx="3" presStyleCnt="5"/>
      <dgm:spPr/>
    </dgm:pt>
    <dgm:pt modelId="{63F74DC8-8D20-4697-BB5B-389A21B83299}" type="pres">
      <dgm:prSet presAssocID="{DA7CB97D-1BD2-4719-B582-5059DC4C368B}" presName="connTx" presStyleLbl="parChTrans1D3" presStyleIdx="3" presStyleCnt="5"/>
      <dgm:spPr/>
    </dgm:pt>
    <dgm:pt modelId="{D39EACB3-D170-4E93-9227-B7828FD43FC8}" type="pres">
      <dgm:prSet presAssocID="{A60B349A-709D-425F-8FBC-E204236EDDBB}" presName="root2" presStyleCnt="0"/>
      <dgm:spPr/>
    </dgm:pt>
    <dgm:pt modelId="{142BCF4F-A8EC-4158-B452-FD5D93A33269}" type="pres">
      <dgm:prSet presAssocID="{A60B349A-709D-425F-8FBC-E204236EDDBB}" presName="LevelTwoTextNode" presStyleLbl="node3" presStyleIdx="3" presStyleCnt="5">
        <dgm:presLayoutVars>
          <dgm:chPref val="3"/>
        </dgm:presLayoutVars>
      </dgm:prSet>
      <dgm:spPr/>
    </dgm:pt>
    <dgm:pt modelId="{40276C33-FFA9-4BC7-90D1-02EE364AB6F2}" type="pres">
      <dgm:prSet presAssocID="{A60B349A-709D-425F-8FBC-E204236EDDBB}" presName="level3hierChild" presStyleCnt="0"/>
      <dgm:spPr/>
    </dgm:pt>
    <dgm:pt modelId="{7BF3162F-5160-4FFA-AA5A-63008701C904}" type="pres">
      <dgm:prSet presAssocID="{EEE0DD20-78DF-4EB8-AE10-3E4E94B190EC}" presName="conn2-1" presStyleLbl="parChTrans1D3" presStyleIdx="4" presStyleCnt="5"/>
      <dgm:spPr/>
    </dgm:pt>
    <dgm:pt modelId="{88374A71-95DA-4FCC-88DA-330D480DD6EF}" type="pres">
      <dgm:prSet presAssocID="{EEE0DD20-78DF-4EB8-AE10-3E4E94B190EC}" presName="connTx" presStyleLbl="parChTrans1D3" presStyleIdx="4" presStyleCnt="5"/>
      <dgm:spPr/>
    </dgm:pt>
    <dgm:pt modelId="{BD7E5764-E736-4D2B-A9F2-C6867B10A3D5}" type="pres">
      <dgm:prSet presAssocID="{FD72C912-7C80-43E3-80A9-17B19BD53B76}" presName="root2" presStyleCnt="0"/>
      <dgm:spPr/>
    </dgm:pt>
    <dgm:pt modelId="{400BB14A-B9FA-428C-9879-F2FE38587DCB}" type="pres">
      <dgm:prSet presAssocID="{FD72C912-7C80-43E3-80A9-17B19BD53B76}" presName="LevelTwoTextNode" presStyleLbl="node3" presStyleIdx="4" presStyleCnt="5">
        <dgm:presLayoutVars>
          <dgm:chPref val="3"/>
        </dgm:presLayoutVars>
      </dgm:prSet>
      <dgm:spPr/>
    </dgm:pt>
    <dgm:pt modelId="{EE9022B0-423A-4F75-BF6C-843745149BC4}" type="pres">
      <dgm:prSet presAssocID="{FD72C912-7C80-43E3-80A9-17B19BD53B76}" presName="level3hierChild" presStyleCnt="0"/>
      <dgm:spPr/>
    </dgm:pt>
  </dgm:ptLst>
  <dgm:cxnLst>
    <dgm:cxn modelId="{B7947B04-52EE-4EB2-81B0-A19EFCDC6291}" srcId="{A3E0FA4B-DBCA-4D42-9AB8-23DFD5288BDC}" destId="{A60B349A-709D-425F-8FBC-E204236EDDBB}" srcOrd="1" destOrd="0" parTransId="{DA7CB97D-1BD2-4719-B582-5059DC4C368B}" sibTransId="{5F4EC980-918C-4745-987B-CDD1E79E50AA}"/>
    <dgm:cxn modelId="{08237006-1050-408B-9B96-76056310D361}" srcId="{18F70293-D018-4A14-B15D-79AD8D743C57}" destId="{09BD5217-B7EA-4725-B519-EFE0F59402B8}" srcOrd="1" destOrd="0" parTransId="{7CB75A7C-B2EC-46A6-8F2C-65C99FAF8E8F}" sibTransId="{D97BBB45-1EFD-4717-A20D-4E94AEECD844}"/>
    <dgm:cxn modelId="{D382760C-EC18-4407-B6F6-3D63ECB5192F}" type="presOf" srcId="{DA7CB97D-1BD2-4719-B582-5059DC4C368B}" destId="{39115DE5-CDD6-43AA-A89E-2D5665CD3C8A}" srcOrd="0" destOrd="0" presId="urn:microsoft.com/office/officeart/2005/8/layout/hierarchy2"/>
    <dgm:cxn modelId="{1425F11C-8C6A-4DE2-A351-6F6E3BDC6BC4}" type="presOf" srcId="{FD72C912-7C80-43E3-80A9-17B19BD53B76}" destId="{400BB14A-B9FA-428C-9879-F2FE38587DCB}" srcOrd="0" destOrd="0" presId="urn:microsoft.com/office/officeart/2005/8/layout/hierarchy2"/>
    <dgm:cxn modelId="{6B92B51E-6D01-4B1D-A0AB-89C0408369CA}" srcId="{A3E0FA4B-DBCA-4D42-9AB8-23DFD5288BDC}" destId="{FD72C912-7C80-43E3-80A9-17B19BD53B76}" srcOrd="2" destOrd="0" parTransId="{EEE0DD20-78DF-4EB8-AE10-3E4E94B190EC}" sibTransId="{A6953EFA-B0EB-4131-8E87-67724EC5D572}"/>
    <dgm:cxn modelId="{F1D09F28-93B6-42BF-866E-F4DC5D4E45C8}" type="presOf" srcId="{A3E0FA4B-DBCA-4D42-9AB8-23DFD5288BDC}" destId="{91486D2D-A63D-4A72-A757-3D4BCA240319}" srcOrd="0" destOrd="0" presId="urn:microsoft.com/office/officeart/2005/8/layout/hierarchy2"/>
    <dgm:cxn modelId="{4DB3CA2E-CD72-4389-9A69-5970C6D318FC}" type="presOf" srcId="{DA7CB97D-1BD2-4719-B582-5059DC4C368B}" destId="{63F74DC8-8D20-4697-BB5B-389A21B83299}" srcOrd="1" destOrd="0" presId="urn:microsoft.com/office/officeart/2005/8/layout/hierarchy2"/>
    <dgm:cxn modelId="{9019863C-8050-4176-8CB2-C8A6EB4509BA}" type="presOf" srcId="{C21D75FA-3067-4C83-A057-8C2C40C8B927}" destId="{124452E1-B094-4A39-B167-EEE15CB87CFE}" srcOrd="0" destOrd="0" presId="urn:microsoft.com/office/officeart/2005/8/layout/hierarchy2"/>
    <dgm:cxn modelId="{B81B8A3D-3ED4-4571-A765-CC0C0CF217A0}" type="presOf" srcId="{88FF5907-7DBE-4A79-8786-1F2B406A5685}" destId="{C344A8EC-B353-46A5-9380-BEEA737242B4}" srcOrd="0" destOrd="0" presId="urn:microsoft.com/office/officeart/2005/8/layout/hierarchy2"/>
    <dgm:cxn modelId="{96BE7464-707E-4121-8395-2BE69FD7D829}" type="presOf" srcId="{66873D7C-A2E4-4B52-9CD1-52D6FBA70C02}" destId="{733857F6-1957-497A-9E30-3932B14F3FDE}" srcOrd="0" destOrd="0" presId="urn:microsoft.com/office/officeart/2005/8/layout/hierarchy2"/>
    <dgm:cxn modelId="{80BE1B45-E56C-4836-ABBE-9A571EBA6A0C}" type="presOf" srcId="{C940EEE0-954D-4981-852B-74676E9304B2}" destId="{71C2060B-3B44-4BB6-974C-2C19FE9668FC}" srcOrd="0" destOrd="0" presId="urn:microsoft.com/office/officeart/2005/8/layout/hierarchy2"/>
    <dgm:cxn modelId="{BE474168-4D69-4769-BA07-38651A539D20}" srcId="{F4859676-B3B3-452C-995F-C3B84528863E}" destId="{18F70293-D018-4A14-B15D-79AD8D743C57}" srcOrd="0" destOrd="0" parTransId="{121BAF74-286C-4D27-8F60-8F57250FB745}" sibTransId="{C8D88519-B9CF-4112-BE3E-F3530A316F0B}"/>
    <dgm:cxn modelId="{9C49E64A-9424-4F7F-A7C6-53381A769C88}" type="presOf" srcId="{6BC65638-0B84-4E20-8997-37B2F3CB687C}" destId="{DD31AB42-4696-4BB3-AD09-F9F86A880945}" srcOrd="1" destOrd="0" presId="urn:microsoft.com/office/officeart/2005/8/layout/hierarchy2"/>
    <dgm:cxn modelId="{294A734E-22A1-456F-B153-2C04A2741DDB}" type="presOf" srcId="{A687EF13-FB21-4E2C-A721-FF336DE0E3D8}" destId="{9FE4AE49-1574-4ED6-A666-D98AC5AA5923}" srcOrd="0" destOrd="0" presId="urn:microsoft.com/office/officeart/2005/8/layout/hierarchy2"/>
    <dgm:cxn modelId="{2C3D5C53-974B-4871-96FB-A6247BFE802B}" type="presOf" srcId="{EEE0DD20-78DF-4EB8-AE10-3E4E94B190EC}" destId="{7BF3162F-5160-4FFA-AA5A-63008701C904}" srcOrd="0" destOrd="0" presId="urn:microsoft.com/office/officeart/2005/8/layout/hierarchy2"/>
    <dgm:cxn modelId="{02E44074-F425-46BB-83DE-64A05BA17B61}" type="presOf" srcId="{A60B349A-709D-425F-8FBC-E204236EDDBB}" destId="{142BCF4F-A8EC-4158-B452-FD5D93A33269}" srcOrd="0" destOrd="0" presId="urn:microsoft.com/office/officeart/2005/8/layout/hierarchy2"/>
    <dgm:cxn modelId="{FD416454-9101-45F6-9D18-DBB28FABDE22}" type="presOf" srcId="{EA49EC6E-85FD-401F-A9D4-57DF5FD7CCC3}" destId="{931F38DC-44B9-408B-995E-F571E09577A7}" srcOrd="1" destOrd="0" presId="urn:microsoft.com/office/officeart/2005/8/layout/hierarchy2"/>
    <dgm:cxn modelId="{B8F24474-4BF1-426A-9575-13C0BA3B74F5}" type="presOf" srcId="{6BC65638-0B84-4E20-8997-37B2F3CB687C}" destId="{1ECD7CAC-18C8-4EA3-8860-D5561DC25334}" srcOrd="0" destOrd="0" presId="urn:microsoft.com/office/officeart/2005/8/layout/hierarchy2"/>
    <dgm:cxn modelId="{EDE6CC7E-4C16-4AC0-8099-AF12A012882E}" type="presOf" srcId="{09BD5217-B7EA-4725-B519-EFE0F59402B8}" destId="{31DBF9FC-5ABC-4BA5-A439-6152BDD0F369}" srcOrd="0" destOrd="0" presId="urn:microsoft.com/office/officeart/2005/8/layout/hierarchy2"/>
    <dgm:cxn modelId="{6F1EAA89-99CB-49F8-A0A9-69F8966E0BD0}" type="presOf" srcId="{F773AA0C-2FF8-4AB5-9390-429415D6E8EB}" destId="{8094A2B0-0365-4070-BDBF-9EB807326AAD}" srcOrd="1" destOrd="0" presId="urn:microsoft.com/office/officeart/2005/8/layout/hierarchy2"/>
    <dgm:cxn modelId="{5DE97E95-2BCA-45A7-914F-65D69D3A3D50}" type="presOf" srcId="{C940EEE0-954D-4981-852B-74676E9304B2}" destId="{69504EC5-36EC-42A9-A403-C8DA3058AB2E}" srcOrd="1" destOrd="0" presId="urn:microsoft.com/office/officeart/2005/8/layout/hierarchy2"/>
    <dgm:cxn modelId="{CFCFF299-152C-4253-A1C5-B5FD2A2B28B2}" type="presOf" srcId="{18F70293-D018-4A14-B15D-79AD8D743C57}" destId="{75754616-0E18-4B79-8109-0421A4B8B962}" srcOrd="0" destOrd="0" presId="urn:microsoft.com/office/officeart/2005/8/layout/hierarchy2"/>
    <dgm:cxn modelId="{84A03C9A-B39D-40D2-B10D-4494644E19C0}" srcId="{88FF5907-7DBE-4A79-8786-1F2B406A5685}" destId="{66873D7C-A2E4-4B52-9CD1-52D6FBA70C02}" srcOrd="1" destOrd="0" parTransId="{EA49EC6E-85FD-401F-A9D4-57DF5FD7CCC3}" sibTransId="{31162BE2-A1A4-45A5-9FAB-508C29BF9FDC}"/>
    <dgm:cxn modelId="{E632939C-4A71-4678-9615-083840FC2792}" srcId="{88FF5907-7DBE-4A79-8786-1F2B406A5685}" destId="{C21D75FA-3067-4C83-A057-8C2C40C8B927}" srcOrd="0" destOrd="0" parTransId="{6BC65638-0B84-4E20-8997-37B2F3CB687C}" sibTransId="{E4CDCB09-6C42-4979-AF95-54F9F0A28392}"/>
    <dgm:cxn modelId="{7F09379E-F1EC-413F-933E-F1BFD40C5BBE}" type="presOf" srcId="{EEE0DD20-78DF-4EB8-AE10-3E4E94B190EC}" destId="{88374A71-95DA-4FCC-88DA-330D480DD6EF}" srcOrd="1" destOrd="0" presId="urn:microsoft.com/office/officeart/2005/8/layout/hierarchy2"/>
    <dgm:cxn modelId="{3202AFA7-EC1F-4888-8F7A-248AC9DB9999}" type="presOf" srcId="{7CB75A7C-B2EC-46A6-8F2C-65C99FAF8E8F}" destId="{562A55A6-F6C6-4869-A874-3EA2067C5C61}" srcOrd="1" destOrd="0" presId="urn:microsoft.com/office/officeart/2005/8/layout/hierarchy2"/>
    <dgm:cxn modelId="{A72071C6-FCB9-43D1-8481-8920D478E87A}" type="presOf" srcId="{A87FA586-808F-4478-8A77-162B2CF89C65}" destId="{BB6C06F0-8B2B-4A28-9067-F9644E8BD7D6}" srcOrd="0" destOrd="0" presId="urn:microsoft.com/office/officeart/2005/8/layout/hierarchy2"/>
    <dgm:cxn modelId="{B752DFC6-FE12-4794-8280-F58112F2BBBA}" type="presOf" srcId="{F4859676-B3B3-452C-995F-C3B84528863E}" destId="{9DE242B3-8B72-4F38-B21B-66E8A2FAC2BC}" srcOrd="0" destOrd="0" presId="urn:microsoft.com/office/officeart/2005/8/layout/hierarchy2"/>
    <dgm:cxn modelId="{D3C157D0-DB78-4D4F-B444-3E714D61033D}" type="presOf" srcId="{F773AA0C-2FF8-4AB5-9390-429415D6E8EB}" destId="{1E07B0AB-665E-4F8C-B4F2-1A10C69A30FA}" srcOrd="0" destOrd="0" presId="urn:microsoft.com/office/officeart/2005/8/layout/hierarchy2"/>
    <dgm:cxn modelId="{F9183ED4-9715-470D-B8CC-32B5C0A29CF6}" srcId="{18F70293-D018-4A14-B15D-79AD8D743C57}" destId="{A3E0FA4B-DBCA-4D42-9AB8-23DFD5288BDC}" srcOrd="2" destOrd="0" parTransId="{A687EF13-FB21-4E2C-A721-FF336DE0E3D8}" sibTransId="{9206FA32-9738-4DD6-AE2E-18F8D61C9305}"/>
    <dgm:cxn modelId="{B4551AE1-45DB-4D1C-A7D1-8A15B1534A2F}" srcId="{18F70293-D018-4A14-B15D-79AD8D743C57}" destId="{88FF5907-7DBE-4A79-8786-1F2B406A5685}" srcOrd="0" destOrd="0" parTransId="{F773AA0C-2FF8-4AB5-9390-429415D6E8EB}" sibTransId="{A21DE38A-BC5D-4791-9063-D2519B54418E}"/>
    <dgm:cxn modelId="{DD433DE7-C293-4B1B-A6BB-07E2E46456BF}" srcId="{A3E0FA4B-DBCA-4D42-9AB8-23DFD5288BDC}" destId="{A87FA586-808F-4478-8A77-162B2CF89C65}" srcOrd="0" destOrd="0" parTransId="{C940EEE0-954D-4981-852B-74676E9304B2}" sibTransId="{ED0C9E0F-1D15-48CB-B4EC-D72AEC508805}"/>
    <dgm:cxn modelId="{838583EB-3D87-4949-A352-A04DF609FDA9}" type="presOf" srcId="{A687EF13-FB21-4E2C-A721-FF336DE0E3D8}" destId="{BEFC5B88-7B42-4DEE-ACC2-86A391B79629}" srcOrd="1" destOrd="0" presId="urn:microsoft.com/office/officeart/2005/8/layout/hierarchy2"/>
    <dgm:cxn modelId="{9C49B8EC-523D-4C0C-80C0-43802EDCA361}" type="presOf" srcId="{7CB75A7C-B2EC-46A6-8F2C-65C99FAF8E8F}" destId="{D1B546EA-9D81-4FB3-B894-BB2BDE6B20DD}" srcOrd="0" destOrd="0" presId="urn:microsoft.com/office/officeart/2005/8/layout/hierarchy2"/>
    <dgm:cxn modelId="{9011F0FF-FA49-419A-87FB-E3447D392D30}" type="presOf" srcId="{EA49EC6E-85FD-401F-A9D4-57DF5FD7CCC3}" destId="{948628AF-F7B5-45F0-8AFE-A343A5F75ED6}" srcOrd="0" destOrd="0" presId="urn:microsoft.com/office/officeart/2005/8/layout/hierarchy2"/>
    <dgm:cxn modelId="{BB115D55-7D80-48C9-AF8A-786D9C60C934}" type="presParOf" srcId="{9DE242B3-8B72-4F38-B21B-66E8A2FAC2BC}" destId="{A6AC2EC4-06F1-4A1A-AB57-CD538D041D46}" srcOrd="0" destOrd="0" presId="urn:microsoft.com/office/officeart/2005/8/layout/hierarchy2"/>
    <dgm:cxn modelId="{2E6454CD-843D-4F74-BD4A-33B3B65585C4}" type="presParOf" srcId="{A6AC2EC4-06F1-4A1A-AB57-CD538D041D46}" destId="{75754616-0E18-4B79-8109-0421A4B8B962}" srcOrd="0" destOrd="0" presId="urn:microsoft.com/office/officeart/2005/8/layout/hierarchy2"/>
    <dgm:cxn modelId="{041FDA93-0094-409F-8891-242B9A58E5D4}" type="presParOf" srcId="{A6AC2EC4-06F1-4A1A-AB57-CD538D041D46}" destId="{93C4140D-46AC-403B-A6F5-7B196C63F983}" srcOrd="1" destOrd="0" presId="urn:microsoft.com/office/officeart/2005/8/layout/hierarchy2"/>
    <dgm:cxn modelId="{E25377E9-CAA1-459C-BF07-E80C7EA0BE69}" type="presParOf" srcId="{93C4140D-46AC-403B-A6F5-7B196C63F983}" destId="{1E07B0AB-665E-4F8C-B4F2-1A10C69A30FA}" srcOrd="0" destOrd="0" presId="urn:microsoft.com/office/officeart/2005/8/layout/hierarchy2"/>
    <dgm:cxn modelId="{08E28CD8-1B6D-49BC-9707-FE259D4851EE}" type="presParOf" srcId="{1E07B0AB-665E-4F8C-B4F2-1A10C69A30FA}" destId="{8094A2B0-0365-4070-BDBF-9EB807326AAD}" srcOrd="0" destOrd="0" presId="urn:microsoft.com/office/officeart/2005/8/layout/hierarchy2"/>
    <dgm:cxn modelId="{2990EFC8-4D16-4887-8EAA-A7953F078AFD}" type="presParOf" srcId="{93C4140D-46AC-403B-A6F5-7B196C63F983}" destId="{9FBA4E87-FFEC-4A10-A7FB-468EAE4C7E5A}" srcOrd="1" destOrd="0" presId="urn:microsoft.com/office/officeart/2005/8/layout/hierarchy2"/>
    <dgm:cxn modelId="{0BD579D1-5F2E-4358-B420-6425D7BFA2C1}" type="presParOf" srcId="{9FBA4E87-FFEC-4A10-A7FB-468EAE4C7E5A}" destId="{C344A8EC-B353-46A5-9380-BEEA737242B4}" srcOrd="0" destOrd="0" presId="urn:microsoft.com/office/officeart/2005/8/layout/hierarchy2"/>
    <dgm:cxn modelId="{67A31184-DEDE-4E2D-9731-6A535F6F4905}" type="presParOf" srcId="{9FBA4E87-FFEC-4A10-A7FB-468EAE4C7E5A}" destId="{59E7BC84-EC52-42EE-8D6E-2F5CD43EB72A}" srcOrd="1" destOrd="0" presId="urn:microsoft.com/office/officeart/2005/8/layout/hierarchy2"/>
    <dgm:cxn modelId="{E5BA2CE2-A43C-4AA1-897E-2C84418CB640}" type="presParOf" srcId="{59E7BC84-EC52-42EE-8D6E-2F5CD43EB72A}" destId="{1ECD7CAC-18C8-4EA3-8860-D5561DC25334}" srcOrd="0" destOrd="0" presId="urn:microsoft.com/office/officeart/2005/8/layout/hierarchy2"/>
    <dgm:cxn modelId="{D55B7E22-04F0-480A-8305-53F9331D67F0}" type="presParOf" srcId="{1ECD7CAC-18C8-4EA3-8860-D5561DC25334}" destId="{DD31AB42-4696-4BB3-AD09-F9F86A880945}" srcOrd="0" destOrd="0" presId="urn:microsoft.com/office/officeart/2005/8/layout/hierarchy2"/>
    <dgm:cxn modelId="{CC1BF47E-8013-407F-990A-0D902EF41B70}" type="presParOf" srcId="{59E7BC84-EC52-42EE-8D6E-2F5CD43EB72A}" destId="{F3E1D816-AFF2-4081-B17B-C64097CE3D94}" srcOrd="1" destOrd="0" presId="urn:microsoft.com/office/officeart/2005/8/layout/hierarchy2"/>
    <dgm:cxn modelId="{40BE31A7-7182-4124-BCC8-9D4132EACD07}" type="presParOf" srcId="{F3E1D816-AFF2-4081-B17B-C64097CE3D94}" destId="{124452E1-B094-4A39-B167-EEE15CB87CFE}" srcOrd="0" destOrd="0" presId="urn:microsoft.com/office/officeart/2005/8/layout/hierarchy2"/>
    <dgm:cxn modelId="{F2CBB52B-060C-4B04-8E59-20F30B0A940C}" type="presParOf" srcId="{F3E1D816-AFF2-4081-B17B-C64097CE3D94}" destId="{B8579E8A-B869-4F6D-843C-495D87F5E49A}" srcOrd="1" destOrd="0" presId="urn:microsoft.com/office/officeart/2005/8/layout/hierarchy2"/>
    <dgm:cxn modelId="{9EC172A6-901D-47EF-95B4-631C89DC75BA}" type="presParOf" srcId="{59E7BC84-EC52-42EE-8D6E-2F5CD43EB72A}" destId="{948628AF-F7B5-45F0-8AFE-A343A5F75ED6}" srcOrd="2" destOrd="0" presId="urn:microsoft.com/office/officeart/2005/8/layout/hierarchy2"/>
    <dgm:cxn modelId="{0AAD58F4-8699-4687-88C0-4E0FAE40A04E}" type="presParOf" srcId="{948628AF-F7B5-45F0-8AFE-A343A5F75ED6}" destId="{931F38DC-44B9-408B-995E-F571E09577A7}" srcOrd="0" destOrd="0" presId="urn:microsoft.com/office/officeart/2005/8/layout/hierarchy2"/>
    <dgm:cxn modelId="{A70B483B-2873-4CD1-93A2-377F6B2DD747}" type="presParOf" srcId="{59E7BC84-EC52-42EE-8D6E-2F5CD43EB72A}" destId="{A8B7FC0A-06DC-4B5D-ABDE-6E4D4B7BD39D}" srcOrd="3" destOrd="0" presId="urn:microsoft.com/office/officeart/2005/8/layout/hierarchy2"/>
    <dgm:cxn modelId="{C79C08BB-DDC3-4C7F-A480-15B223EE3941}" type="presParOf" srcId="{A8B7FC0A-06DC-4B5D-ABDE-6E4D4B7BD39D}" destId="{733857F6-1957-497A-9E30-3932B14F3FDE}" srcOrd="0" destOrd="0" presId="urn:microsoft.com/office/officeart/2005/8/layout/hierarchy2"/>
    <dgm:cxn modelId="{C0354837-44EF-452B-AB7B-4DC30469A03C}" type="presParOf" srcId="{A8B7FC0A-06DC-4B5D-ABDE-6E4D4B7BD39D}" destId="{D1375A32-97AC-41EF-9B03-FA79C92E038C}" srcOrd="1" destOrd="0" presId="urn:microsoft.com/office/officeart/2005/8/layout/hierarchy2"/>
    <dgm:cxn modelId="{02961A55-DD16-44FF-B81F-BEC2536D618A}" type="presParOf" srcId="{93C4140D-46AC-403B-A6F5-7B196C63F983}" destId="{D1B546EA-9D81-4FB3-B894-BB2BDE6B20DD}" srcOrd="2" destOrd="0" presId="urn:microsoft.com/office/officeart/2005/8/layout/hierarchy2"/>
    <dgm:cxn modelId="{D53E92E8-34C6-42AF-8E8E-8C091B6AB9E6}" type="presParOf" srcId="{D1B546EA-9D81-4FB3-B894-BB2BDE6B20DD}" destId="{562A55A6-F6C6-4869-A874-3EA2067C5C61}" srcOrd="0" destOrd="0" presId="urn:microsoft.com/office/officeart/2005/8/layout/hierarchy2"/>
    <dgm:cxn modelId="{CCDA6FC4-9812-4239-92BE-096C6105A654}" type="presParOf" srcId="{93C4140D-46AC-403B-A6F5-7B196C63F983}" destId="{E9827D44-1D41-4FE9-8877-4F9B23336D81}" srcOrd="3" destOrd="0" presId="urn:microsoft.com/office/officeart/2005/8/layout/hierarchy2"/>
    <dgm:cxn modelId="{DD92A552-809B-4930-91D8-7BC525758137}" type="presParOf" srcId="{E9827D44-1D41-4FE9-8877-4F9B23336D81}" destId="{31DBF9FC-5ABC-4BA5-A439-6152BDD0F369}" srcOrd="0" destOrd="0" presId="urn:microsoft.com/office/officeart/2005/8/layout/hierarchy2"/>
    <dgm:cxn modelId="{7F22778F-4B15-4FD8-A3EC-E31CDF786543}" type="presParOf" srcId="{E9827D44-1D41-4FE9-8877-4F9B23336D81}" destId="{DB6DBE7A-9BD7-4AA7-A149-E9DC42116C2C}" srcOrd="1" destOrd="0" presId="urn:microsoft.com/office/officeart/2005/8/layout/hierarchy2"/>
    <dgm:cxn modelId="{2C97BB59-0427-43D0-AF97-55E273BC3C6E}" type="presParOf" srcId="{93C4140D-46AC-403B-A6F5-7B196C63F983}" destId="{9FE4AE49-1574-4ED6-A666-D98AC5AA5923}" srcOrd="4" destOrd="0" presId="urn:microsoft.com/office/officeart/2005/8/layout/hierarchy2"/>
    <dgm:cxn modelId="{103F9F88-10B4-4396-9A5B-4C7F1080A50C}" type="presParOf" srcId="{9FE4AE49-1574-4ED6-A666-D98AC5AA5923}" destId="{BEFC5B88-7B42-4DEE-ACC2-86A391B79629}" srcOrd="0" destOrd="0" presId="urn:microsoft.com/office/officeart/2005/8/layout/hierarchy2"/>
    <dgm:cxn modelId="{D1BB687C-BF6F-401C-AD33-4880CA0B4DE4}" type="presParOf" srcId="{93C4140D-46AC-403B-A6F5-7B196C63F983}" destId="{B97A1AAB-D6F0-4602-BC70-561E5892E796}" srcOrd="5" destOrd="0" presId="urn:microsoft.com/office/officeart/2005/8/layout/hierarchy2"/>
    <dgm:cxn modelId="{03D679B4-98EF-4B48-B0E0-1958D324DBF5}" type="presParOf" srcId="{B97A1AAB-D6F0-4602-BC70-561E5892E796}" destId="{91486D2D-A63D-4A72-A757-3D4BCA240319}" srcOrd="0" destOrd="0" presId="urn:microsoft.com/office/officeart/2005/8/layout/hierarchy2"/>
    <dgm:cxn modelId="{76418A11-F714-4EBE-948E-7D523153D7F5}" type="presParOf" srcId="{B97A1AAB-D6F0-4602-BC70-561E5892E796}" destId="{C39E0542-82D5-4D18-AD68-166C5558EDF0}" srcOrd="1" destOrd="0" presId="urn:microsoft.com/office/officeart/2005/8/layout/hierarchy2"/>
    <dgm:cxn modelId="{C0C7AC17-4290-4F91-871E-DF2CC2727640}" type="presParOf" srcId="{C39E0542-82D5-4D18-AD68-166C5558EDF0}" destId="{71C2060B-3B44-4BB6-974C-2C19FE9668FC}" srcOrd="0" destOrd="0" presId="urn:microsoft.com/office/officeart/2005/8/layout/hierarchy2"/>
    <dgm:cxn modelId="{A7F2564D-CF4D-4D7F-9CD3-E67794993691}" type="presParOf" srcId="{71C2060B-3B44-4BB6-974C-2C19FE9668FC}" destId="{69504EC5-36EC-42A9-A403-C8DA3058AB2E}" srcOrd="0" destOrd="0" presId="urn:microsoft.com/office/officeart/2005/8/layout/hierarchy2"/>
    <dgm:cxn modelId="{FEB42346-C29F-46D7-BC74-ADE113258902}" type="presParOf" srcId="{C39E0542-82D5-4D18-AD68-166C5558EDF0}" destId="{BC919CA7-0739-481E-9D82-489C9279D75B}" srcOrd="1" destOrd="0" presId="urn:microsoft.com/office/officeart/2005/8/layout/hierarchy2"/>
    <dgm:cxn modelId="{00C97FD8-102C-48AC-AE4E-E6B20AF44F31}" type="presParOf" srcId="{BC919CA7-0739-481E-9D82-489C9279D75B}" destId="{BB6C06F0-8B2B-4A28-9067-F9644E8BD7D6}" srcOrd="0" destOrd="0" presId="urn:microsoft.com/office/officeart/2005/8/layout/hierarchy2"/>
    <dgm:cxn modelId="{F2C53871-1F9E-4084-ADAD-01C3210812C2}" type="presParOf" srcId="{BC919CA7-0739-481E-9D82-489C9279D75B}" destId="{1DFCA645-00F9-4052-BF40-558C2512FF6B}" srcOrd="1" destOrd="0" presId="urn:microsoft.com/office/officeart/2005/8/layout/hierarchy2"/>
    <dgm:cxn modelId="{D785562B-8144-40C9-B2D5-D5FC0A32C1AA}" type="presParOf" srcId="{C39E0542-82D5-4D18-AD68-166C5558EDF0}" destId="{39115DE5-CDD6-43AA-A89E-2D5665CD3C8A}" srcOrd="2" destOrd="0" presId="urn:microsoft.com/office/officeart/2005/8/layout/hierarchy2"/>
    <dgm:cxn modelId="{305BBBA0-7C26-42EB-9773-42649488B84B}" type="presParOf" srcId="{39115DE5-CDD6-43AA-A89E-2D5665CD3C8A}" destId="{63F74DC8-8D20-4697-BB5B-389A21B83299}" srcOrd="0" destOrd="0" presId="urn:microsoft.com/office/officeart/2005/8/layout/hierarchy2"/>
    <dgm:cxn modelId="{10EB0B50-2AF6-484B-BA4D-B1116DF53774}" type="presParOf" srcId="{C39E0542-82D5-4D18-AD68-166C5558EDF0}" destId="{D39EACB3-D170-4E93-9227-B7828FD43FC8}" srcOrd="3" destOrd="0" presId="urn:microsoft.com/office/officeart/2005/8/layout/hierarchy2"/>
    <dgm:cxn modelId="{530E032C-371E-460A-A700-AC2A9C555A25}" type="presParOf" srcId="{D39EACB3-D170-4E93-9227-B7828FD43FC8}" destId="{142BCF4F-A8EC-4158-B452-FD5D93A33269}" srcOrd="0" destOrd="0" presId="urn:microsoft.com/office/officeart/2005/8/layout/hierarchy2"/>
    <dgm:cxn modelId="{852ACC88-C301-48B9-AA53-E65852C3167F}" type="presParOf" srcId="{D39EACB3-D170-4E93-9227-B7828FD43FC8}" destId="{40276C33-FFA9-4BC7-90D1-02EE364AB6F2}" srcOrd="1" destOrd="0" presId="urn:microsoft.com/office/officeart/2005/8/layout/hierarchy2"/>
    <dgm:cxn modelId="{7554076D-6C5A-43BB-8229-5C8C34EB23C4}" type="presParOf" srcId="{C39E0542-82D5-4D18-AD68-166C5558EDF0}" destId="{7BF3162F-5160-4FFA-AA5A-63008701C904}" srcOrd="4" destOrd="0" presId="urn:microsoft.com/office/officeart/2005/8/layout/hierarchy2"/>
    <dgm:cxn modelId="{54F25708-0534-405E-ADAA-EED5DE87DDF8}" type="presParOf" srcId="{7BF3162F-5160-4FFA-AA5A-63008701C904}" destId="{88374A71-95DA-4FCC-88DA-330D480DD6EF}" srcOrd="0" destOrd="0" presId="urn:microsoft.com/office/officeart/2005/8/layout/hierarchy2"/>
    <dgm:cxn modelId="{C4CDDECD-A9CB-4B44-AD32-BC565C249061}" type="presParOf" srcId="{C39E0542-82D5-4D18-AD68-166C5558EDF0}" destId="{BD7E5764-E736-4D2B-A9F2-C6867B10A3D5}" srcOrd="5" destOrd="0" presId="urn:microsoft.com/office/officeart/2005/8/layout/hierarchy2"/>
    <dgm:cxn modelId="{6571B371-52B9-4010-BA9C-B91C7C78B060}" type="presParOf" srcId="{BD7E5764-E736-4D2B-A9F2-C6867B10A3D5}" destId="{400BB14A-B9FA-428C-9879-F2FE38587DCB}" srcOrd="0" destOrd="0" presId="urn:microsoft.com/office/officeart/2005/8/layout/hierarchy2"/>
    <dgm:cxn modelId="{A23C0A4A-863C-4880-9C0F-075DAE1E01A6}" type="presParOf" srcId="{BD7E5764-E736-4D2B-A9F2-C6867B10A3D5}" destId="{EE9022B0-423A-4F75-BF6C-843745149B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859676-B3B3-452C-995F-C3B84528863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18F70293-D018-4A14-B15D-79AD8D743C57}">
      <dgm:prSet phldrT="[Text]">
        <dgm:style>
          <a:lnRef idx="0">
            <a:schemeClr val="accent5"/>
          </a:lnRef>
          <a:fillRef idx="3">
            <a:schemeClr val="accent5"/>
          </a:fillRef>
          <a:effectRef idx="3">
            <a:schemeClr val="accent5"/>
          </a:effectRef>
          <a:fontRef idx="minor">
            <a:schemeClr val="lt1"/>
          </a:fontRef>
        </dgm:style>
      </dgm:prSet>
      <dgm:spPr>
        <a:ln/>
      </dgm:spPr>
      <dgm:t>
        <a:bodyPr/>
        <a:lstStyle/>
        <a:p>
          <a:r>
            <a:rPr lang="en-US" dirty="0"/>
            <a:t>Elected Officers</a:t>
          </a:r>
        </a:p>
      </dgm:t>
    </dgm:pt>
    <dgm:pt modelId="{121BAF74-286C-4D27-8F60-8F57250FB745}" type="parTrans" cxnId="{BE474168-4D69-4769-BA07-38651A539D20}">
      <dgm:prSet/>
      <dgm:spPr/>
      <dgm:t>
        <a:bodyPr/>
        <a:lstStyle/>
        <a:p>
          <a:endParaRPr lang="en-US"/>
        </a:p>
      </dgm:t>
    </dgm:pt>
    <dgm:pt modelId="{C8D88519-B9CF-4112-BE3E-F3530A316F0B}" type="sibTrans" cxnId="{BE474168-4D69-4769-BA07-38651A539D20}">
      <dgm:prSet/>
      <dgm:spPr/>
      <dgm:t>
        <a:bodyPr/>
        <a:lstStyle/>
        <a:p>
          <a:endParaRPr lang="en-US"/>
        </a:p>
      </dgm:t>
    </dgm:pt>
    <dgm:pt modelId="{88FF5907-7DBE-4A79-8786-1F2B406A5685}">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Board of Directors</a:t>
          </a:r>
        </a:p>
        <a:p>
          <a:r>
            <a:rPr lang="en-US" dirty="0"/>
            <a:t>(elected by chapters)</a:t>
          </a:r>
        </a:p>
      </dgm:t>
    </dgm:pt>
    <dgm:pt modelId="{F773AA0C-2FF8-4AB5-9390-429415D6E8EB}" type="parTrans" cxnId="{B4551AE1-45DB-4D1C-A7D1-8A15B1534A2F}">
      <dgm:prSet/>
      <dgm:spPr>
        <a:ln>
          <a:solidFill>
            <a:srgbClr val="FFFF00"/>
          </a:solidFill>
        </a:ln>
      </dgm:spPr>
      <dgm:t>
        <a:bodyPr/>
        <a:lstStyle/>
        <a:p>
          <a:endParaRPr lang="en-US"/>
        </a:p>
      </dgm:t>
    </dgm:pt>
    <dgm:pt modelId="{A21DE38A-BC5D-4791-9063-D2519B54418E}" type="sibTrans" cxnId="{B4551AE1-45DB-4D1C-A7D1-8A15B1534A2F}">
      <dgm:prSet/>
      <dgm:spPr/>
      <dgm:t>
        <a:bodyPr/>
        <a:lstStyle/>
        <a:p>
          <a:endParaRPr lang="en-US"/>
        </a:p>
      </dgm:t>
    </dgm:pt>
    <dgm:pt modelId="{C21D75FA-3067-4C83-A057-8C2C40C8B927}">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b="0" dirty="0">
              <a:solidFill>
                <a:schemeClr val="tx1"/>
              </a:solidFill>
            </a:rPr>
            <a:t>Budget &amp; Finance</a:t>
          </a:r>
        </a:p>
      </dgm:t>
    </dgm:pt>
    <dgm:pt modelId="{6BC65638-0B84-4E20-8997-37B2F3CB687C}" type="parTrans" cxnId="{E632939C-4A71-4678-9615-083840FC2792}">
      <dgm:prSet/>
      <dgm:spPr>
        <a:ln>
          <a:solidFill>
            <a:srgbClr val="FFFF00"/>
          </a:solidFill>
        </a:ln>
      </dgm:spPr>
      <dgm:t>
        <a:bodyPr/>
        <a:lstStyle/>
        <a:p>
          <a:endParaRPr lang="en-US"/>
        </a:p>
      </dgm:t>
    </dgm:pt>
    <dgm:pt modelId="{E4CDCB09-6C42-4979-AF95-54F9F0A28392}" type="sibTrans" cxnId="{E632939C-4A71-4678-9615-083840FC2792}">
      <dgm:prSet/>
      <dgm:spPr/>
      <dgm:t>
        <a:bodyPr/>
        <a:lstStyle/>
        <a:p>
          <a:endParaRPr lang="en-US"/>
        </a:p>
      </dgm:t>
    </dgm:pt>
    <dgm:pt modelId="{66873D7C-A2E4-4B52-9CD1-52D6FBA70C02}">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b="1" dirty="0">
              <a:solidFill>
                <a:srgbClr val="002060"/>
              </a:solidFill>
            </a:rPr>
            <a:t>Public Relations &amp; Communications</a:t>
          </a:r>
        </a:p>
      </dgm:t>
    </dgm:pt>
    <dgm:pt modelId="{EA49EC6E-85FD-401F-A9D4-57DF5FD7CCC3}" type="parTrans" cxnId="{84A03C9A-B39D-40D2-B10D-4494644E19C0}">
      <dgm:prSet/>
      <dgm:spPr>
        <a:ln>
          <a:solidFill>
            <a:srgbClr val="FFFF00"/>
          </a:solidFill>
        </a:ln>
      </dgm:spPr>
      <dgm:t>
        <a:bodyPr/>
        <a:lstStyle/>
        <a:p>
          <a:endParaRPr lang="en-US"/>
        </a:p>
      </dgm:t>
    </dgm:pt>
    <dgm:pt modelId="{31162BE2-A1A4-45A5-9FAB-508C29BF9FDC}" type="sibTrans" cxnId="{84A03C9A-B39D-40D2-B10D-4494644E19C0}">
      <dgm:prSet/>
      <dgm:spPr/>
      <dgm:t>
        <a:bodyPr/>
        <a:lstStyle/>
        <a:p>
          <a:endParaRPr lang="en-US"/>
        </a:p>
      </dgm:t>
    </dgm:pt>
    <dgm:pt modelId="{A87FA586-808F-4478-8A77-162B2CF89C65}">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Publications</a:t>
          </a:r>
        </a:p>
      </dgm:t>
    </dgm:pt>
    <dgm:pt modelId="{C940EEE0-954D-4981-852B-74676E9304B2}" type="parTrans" cxnId="{DD433DE7-C293-4B1B-A6BB-07E2E46456BF}">
      <dgm:prSet/>
      <dgm:spPr>
        <a:ln>
          <a:solidFill>
            <a:srgbClr val="FFFF00"/>
          </a:solidFill>
        </a:ln>
      </dgm:spPr>
      <dgm:t>
        <a:bodyPr/>
        <a:lstStyle/>
        <a:p>
          <a:endParaRPr lang="en-US"/>
        </a:p>
      </dgm:t>
    </dgm:pt>
    <dgm:pt modelId="{ED0C9E0F-1D15-48CB-B4EC-D72AEC508805}" type="sibTrans" cxnId="{DD433DE7-C293-4B1B-A6BB-07E2E46456BF}">
      <dgm:prSet/>
      <dgm:spPr/>
      <dgm:t>
        <a:bodyPr/>
        <a:lstStyle/>
        <a:p>
          <a:endParaRPr lang="en-US"/>
        </a:p>
      </dgm:t>
    </dgm:pt>
    <dgm:pt modelId="{A3E0FA4B-DBCA-4D42-9AB8-23DFD5288BDC}">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Appointees</a:t>
          </a:r>
        </a:p>
        <a:p>
          <a:r>
            <a:rPr lang="en-US" dirty="0"/>
            <a:t>(appointed by President)</a:t>
          </a:r>
        </a:p>
      </dgm:t>
    </dgm:pt>
    <dgm:pt modelId="{9206FA32-9738-4DD6-AE2E-18F8D61C9305}" type="sibTrans" cxnId="{F9183ED4-9715-470D-B8CC-32B5C0A29CF6}">
      <dgm:prSet/>
      <dgm:spPr/>
      <dgm:t>
        <a:bodyPr/>
        <a:lstStyle/>
        <a:p>
          <a:endParaRPr lang="en-US"/>
        </a:p>
      </dgm:t>
    </dgm:pt>
    <dgm:pt modelId="{A687EF13-FB21-4E2C-A721-FF336DE0E3D8}" type="parTrans" cxnId="{F9183ED4-9715-470D-B8CC-32B5C0A29CF6}">
      <dgm:prSet/>
      <dgm:spPr>
        <a:ln>
          <a:solidFill>
            <a:srgbClr val="FFFF00"/>
          </a:solidFill>
        </a:ln>
      </dgm:spPr>
      <dgm:t>
        <a:bodyPr/>
        <a:lstStyle/>
        <a:p>
          <a:endParaRPr lang="en-US"/>
        </a:p>
      </dgm:t>
    </dgm:pt>
    <dgm:pt modelId="{A60B349A-709D-425F-8FBC-E204236EDDBB}">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Technology</a:t>
          </a:r>
        </a:p>
      </dgm:t>
    </dgm:pt>
    <dgm:pt modelId="{DA7CB97D-1BD2-4719-B582-5059DC4C368B}" type="parTrans" cxnId="{B7947B04-52EE-4EB2-81B0-A19EFCDC6291}">
      <dgm:prSet/>
      <dgm:spPr>
        <a:ln>
          <a:solidFill>
            <a:srgbClr val="FFFF00"/>
          </a:solidFill>
        </a:ln>
      </dgm:spPr>
      <dgm:t>
        <a:bodyPr/>
        <a:lstStyle/>
        <a:p>
          <a:endParaRPr lang="en-US"/>
        </a:p>
      </dgm:t>
    </dgm:pt>
    <dgm:pt modelId="{5F4EC980-918C-4745-987B-CDD1E79E50AA}" type="sibTrans" cxnId="{B7947B04-52EE-4EB2-81B0-A19EFCDC6291}">
      <dgm:prSet/>
      <dgm:spPr/>
      <dgm:t>
        <a:bodyPr/>
        <a:lstStyle/>
        <a:p>
          <a:endParaRPr lang="en-US"/>
        </a:p>
      </dgm:t>
    </dgm:pt>
    <dgm:pt modelId="{FD72C912-7C80-43E3-80A9-17B19BD53B76}">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Masquerades</a:t>
          </a:r>
        </a:p>
      </dgm:t>
    </dgm:pt>
    <dgm:pt modelId="{EEE0DD20-78DF-4EB8-AE10-3E4E94B190EC}" type="parTrans" cxnId="{6B92B51E-6D01-4B1D-A0AB-89C0408369CA}">
      <dgm:prSet/>
      <dgm:spPr>
        <a:ln>
          <a:solidFill>
            <a:srgbClr val="FFFF00"/>
          </a:solidFill>
        </a:ln>
      </dgm:spPr>
      <dgm:t>
        <a:bodyPr/>
        <a:lstStyle/>
        <a:p>
          <a:endParaRPr lang="en-US"/>
        </a:p>
      </dgm:t>
    </dgm:pt>
    <dgm:pt modelId="{A6953EFA-B0EB-4131-8E87-67724EC5D572}" type="sibTrans" cxnId="{6B92B51E-6D01-4B1D-A0AB-89C0408369CA}">
      <dgm:prSet/>
      <dgm:spPr/>
      <dgm:t>
        <a:bodyPr/>
        <a:lstStyle/>
        <a:p>
          <a:endParaRPr lang="en-US"/>
        </a:p>
      </dgm:t>
    </dgm:pt>
    <dgm:pt modelId="{09BD5217-B7EA-4725-B519-EFE0F59402B8}">
      <dgm:prSe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Members</a:t>
          </a:r>
        </a:p>
        <a:p>
          <a:r>
            <a:rPr lang="en-US" dirty="0"/>
            <a:t>(can serve on any committee)</a:t>
          </a:r>
        </a:p>
      </dgm:t>
    </dgm:pt>
    <dgm:pt modelId="{7CB75A7C-B2EC-46A6-8F2C-65C99FAF8E8F}" type="parTrans" cxnId="{08237006-1050-408B-9B96-76056310D361}">
      <dgm:prSet/>
      <dgm:spPr>
        <a:ln>
          <a:solidFill>
            <a:srgbClr val="FFFF00"/>
          </a:solidFill>
        </a:ln>
      </dgm:spPr>
      <dgm:t>
        <a:bodyPr/>
        <a:lstStyle/>
        <a:p>
          <a:endParaRPr lang="en-US"/>
        </a:p>
      </dgm:t>
    </dgm:pt>
    <dgm:pt modelId="{D97BBB45-1EFD-4717-A20D-4E94AEECD844}" type="sibTrans" cxnId="{08237006-1050-408B-9B96-76056310D361}">
      <dgm:prSet/>
      <dgm:spPr/>
      <dgm:t>
        <a:bodyPr/>
        <a:lstStyle/>
        <a:p>
          <a:endParaRPr lang="en-US"/>
        </a:p>
      </dgm:t>
    </dgm:pt>
    <dgm:pt modelId="{9DE242B3-8B72-4F38-B21B-66E8A2FAC2BC}" type="pres">
      <dgm:prSet presAssocID="{F4859676-B3B3-452C-995F-C3B84528863E}" presName="diagram" presStyleCnt="0">
        <dgm:presLayoutVars>
          <dgm:chPref val="1"/>
          <dgm:dir/>
          <dgm:animOne val="branch"/>
          <dgm:animLvl val="lvl"/>
          <dgm:resizeHandles val="exact"/>
        </dgm:presLayoutVars>
      </dgm:prSet>
      <dgm:spPr/>
    </dgm:pt>
    <dgm:pt modelId="{A6AC2EC4-06F1-4A1A-AB57-CD538D041D46}" type="pres">
      <dgm:prSet presAssocID="{18F70293-D018-4A14-B15D-79AD8D743C57}" presName="root1" presStyleCnt="0"/>
      <dgm:spPr/>
    </dgm:pt>
    <dgm:pt modelId="{75754616-0E18-4B79-8109-0421A4B8B962}" type="pres">
      <dgm:prSet presAssocID="{18F70293-D018-4A14-B15D-79AD8D743C57}" presName="LevelOneTextNode" presStyleLbl="node0" presStyleIdx="0" presStyleCnt="1">
        <dgm:presLayoutVars>
          <dgm:chPref val="3"/>
        </dgm:presLayoutVars>
      </dgm:prSet>
      <dgm:spPr/>
    </dgm:pt>
    <dgm:pt modelId="{93C4140D-46AC-403B-A6F5-7B196C63F983}" type="pres">
      <dgm:prSet presAssocID="{18F70293-D018-4A14-B15D-79AD8D743C57}" presName="level2hierChild" presStyleCnt="0"/>
      <dgm:spPr/>
    </dgm:pt>
    <dgm:pt modelId="{1E07B0AB-665E-4F8C-B4F2-1A10C69A30FA}" type="pres">
      <dgm:prSet presAssocID="{F773AA0C-2FF8-4AB5-9390-429415D6E8EB}" presName="conn2-1" presStyleLbl="parChTrans1D2" presStyleIdx="0" presStyleCnt="3"/>
      <dgm:spPr/>
    </dgm:pt>
    <dgm:pt modelId="{8094A2B0-0365-4070-BDBF-9EB807326AAD}" type="pres">
      <dgm:prSet presAssocID="{F773AA0C-2FF8-4AB5-9390-429415D6E8EB}" presName="connTx" presStyleLbl="parChTrans1D2" presStyleIdx="0" presStyleCnt="3"/>
      <dgm:spPr/>
    </dgm:pt>
    <dgm:pt modelId="{9FBA4E87-FFEC-4A10-A7FB-468EAE4C7E5A}" type="pres">
      <dgm:prSet presAssocID="{88FF5907-7DBE-4A79-8786-1F2B406A5685}" presName="root2" presStyleCnt="0"/>
      <dgm:spPr/>
    </dgm:pt>
    <dgm:pt modelId="{C344A8EC-B353-46A5-9380-BEEA737242B4}" type="pres">
      <dgm:prSet presAssocID="{88FF5907-7DBE-4A79-8786-1F2B406A5685}" presName="LevelTwoTextNode" presStyleLbl="node2" presStyleIdx="0" presStyleCnt="3">
        <dgm:presLayoutVars>
          <dgm:chPref val="3"/>
        </dgm:presLayoutVars>
      </dgm:prSet>
      <dgm:spPr/>
    </dgm:pt>
    <dgm:pt modelId="{59E7BC84-EC52-42EE-8D6E-2F5CD43EB72A}" type="pres">
      <dgm:prSet presAssocID="{88FF5907-7DBE-4A79-8786-1F2B406A5685}" presName="level3hierChild" presStyleCnt="0"/>
      <dgm:spPr/>
    </dgm:pt>
    <dgm:pt modelId="{1ECD7CAC-18C8-4EA3-8860-D5561DC25334}" type="pres">
      <dgm:prSet presAssocID="{6BC65638-0B84-4E20-8997-37B2F3CB687C}" presName="conn2-1" presStyleLbl="parChTrans1D3" presStyleIdx="0" presStyleCnt="5"/>
      <dgm:spPr/>
    </dgm:pt>
    <dgm:pt modelId="{DD31AB42-4696-4BB3-AD09-F9F86A880945}" type="pres">
      <dgm:prSet presAssocID="{6BC65638-0B84-4E20-8997-37B2F3CB687C}" presName="connTx" presStyleLbl="parChTrans1D3" presStyleIdx="0" presStyleCnt="5"/>
      <dgm:spPr/>
    </dgm:pt>
    <dgm:pt modelId="{F3E1D816-AFF2-4081-B17B-C64097CE3D94}" type="pres">
      <dgm:prSet presAssocID="{C21D75FA-3067-4C83-A057-8C2C40C8B927}" presName="root2" presStyleCnt="0"/>
      <dgm:spPr/>
    </dgm:pt>
    <dgm:pt modelId="{124452E1-B094-4A39-B167-EEE15CB87CFE}" type="pres">
      <dgm:prSet presAssocID="{C21D75FA-3067-4C83-A057-8C2C40C8B927}" presName="LevelTwoTextNode" presStyleLbl="node3" presStyleIdx="0" presStyleCnt="5">
        <dgm:presLayoutVars>
          <dgm:chPref val="3"/>
        </dgm:presLayoutVars>
      </dgm:prSet>
      <dgm:spPr/>
    </dgm:pt>
    <dgm:pt modelId="{B8579E8A-B869-4F6D-843C-495D87F5E49A}" type="pres">
      <dgm:prSet presAssocID="{C21D75FA-3067-4C83-A057-8C2C40C8B927}" presName="level3hierChild" presStyleCnt="0"/>
      <dgm:spPr/>
    </dgm:pt>
    <dgm:pt modelId="{948628AF-F7B5-45F0-8AFE-A343A5F75ED6}" type="pres">
      <dgm:prSet presAssocID="{EA49EC6E-85FD-401F-A9D4-57DF5FD7CCC3}" presName="conn2-1" presStyleLbl="parChTrans1D3" presStyleIdx="1" presStyleCnt="5"/>
      <dgm:spPr/>
    </dgm:pt>
    <dgm:pt modelId="{931F38DC-44B9-408B-995E-F571E09577A7}" type="pres">
      <dgm:prSet presAssocID="{EA49EC6E-85FD-401F-A9D4-57DF5FD7CCC3}" presName="connTx" presStyleLbl="parChTrans1D3" presStyleIdx="1" presStyleCnt="5"/>
      <dgm:spPr/>
    </dgm:pt>
    <dgm:pt modelId="{A8B7FC0A-06DC-4B5D-ABDE-6E4D4B7BD39D}" type="pres">
      <dgm:prSet presAssocID="{66873D7C-A2E4-4B52-9CD1-52D6FBA70C02}" presName="root2" presStyleCnt="0"/>
      <dgm:spPr/>
    </dgm:pt>
    <dgm:pt modelId="{733857F6-1957-497A-9E30-3932B14F3FDE}" type="pres">
      <dgm:prSet presAssocID="{66873D7C-A2E4-4B52-9CD1-52D6FBA70C02}" presName="LevelTwoTextNode" presStyleLbl="node3" presStyleIdx="1" presStyleCnt="5">
        <dgm:presLayoutVars>
          <dgm:chPref val="3"/>
        </dgm:presLayoutVars>
      </dgm:prSet>
      <dgm:spPr/>
    </dgm:pt>
    <dgm:pt modelId="{D1375A32-97AC-41EF-9B03-FA79C92E038C}" type="pres">
      <dgm:prSet presAssocID="{66873D7C-A2E4-4B52-9CD1-52D6FBA70C02}" presName="level3hierChild" presStyleCnt="0"/>
      <dgm:spPr/>
    </dgm:pt>
    <dgm:pt modelId="{D1B546EA-9D81-4FB3-B894-BB2BDE6B20DD}" type="pres">
      <dgm:prSet presAssocID="{7CB75A7C-B2EC-46A6-8F2C-65C99FAF8E8F}" presName="conn2-1" presStyleLbl="parChTrans1D2" presStyleIdx="1" presStyleCnt="3"/>
      <dgm:spPr/>
    </dgm:pt>
    <dgm:pt modelId="{562A55A6-F6C6-4869-A874-3EA2067C5C61}" type="pres">
      <dgm:prSet presAssocID="{7CB75A7C-B2EC-46A6-8F2C-65C99FAF8E8F}" presName="connTx" presStyleLbl="parChTrans1D2" presStyleIdx="1" presStyleCnt="3"/>
      <dgm:spPr/>
    </dgm:pt>
    <dgm:pt modelId="{E9827D44-1D41-4FE9-8877-4F9B23336D81}" type="pres">
      <dgm:prSet presAssocID="{09BD5217-B7EA-4725-B519-EFE0F59402B8}" presName="root2" presStyleCnt="0"/>
      <dgm:spPr/>
    </dgm:pt>
    <dgm:pt modelId="{31DBF9FC-5ABC-4BA5-A439-6152BDD0F369}" type="pres">
      <dgm:prSet presAssocID="{09BD5217-B7EA-4725-B519-EFE0F59402B8}" presName="LevelTwoTextNode" presStyleLbl="node2" presStyleIdx="1" presStyleCnt="3" custLinFactNeighborX="217" custLinFactNeighborY="28523">
        <dgm:presLayoutVars>
          <dgm:chPref val="3"/>
        </dgm:presLayoutVars>
      </dgm:prSet>
      <dgm:spPr/>
    </dgm:pt>
    <dgm:pt modelId="{DB6DBE7A-9BD7-4AA7-A149-E9DC42116C2C}" type="pres">
      <dgm:prSet presAssocID="{09BD5217-B7EA-4725-B519-EFE0F59402B8}" presName="level3hierChild" presStyleCnt="0"/>
      <dgm:spPr/>
    </dgm:pt>
    <dgm:pt modelId="{9FE4AE49-1574-4ED6-A666-D98AC5AA5923}" type="pres">
      <dgm:prSet presAssocID="{A687EF13-FB21-4E2C-A721-FF336DE0E3D8}" presName="conn2-1" presStyleLbl="parChTrans1D2" presStyleIdx="2" presStyleCnt="3"/>
      <dgm:spPr/>
    </dgm:pt>
    <dgm:pt modelId="{BEFC5B88-7B42-4DEE-ACC2-86A391B79629}" type="pres">
      <dgm:prSet presAssocID="{A687EF13-FB21-4E2C-A721-FF336DE0E3D8}" presName="connTx" presStyleLbl="parChTrans1D2" presStyleIdx="2" presStyleCnt="3"/>
      <dgm:spPr/>
    </dgm:pt>
    <dgm:pt modelId="{B97A1AAB-D6F0-4602-BC70-561E5892E796}" type="pres">
      <dgm:prSet presAssocID="{A3E0FA4B-DBCA-4D42-9AB8-23DFD5288BDC}" presName="root2" presStyleCnt="0"/>
      <dgm:spPr/>
    </dgm:pt>
    <dgm:pt modelId="{91486D2D-A63D-4A72-A757-3D4BCA240319}" type="pres">
      <dgm:prSet presAssocID="{A3E0FA4B-DBCA-4D42-9AB8-23DFD5288BDC}" presName="LevelTwoTextNode" presStyleLbl="node2" presStyleIdx="2" presStyleCnt="3">
        <dgm:presLayoutVars>
          <dgm:chPref val="3"/>
        </dgm:presLayoutVars>
      </dgm:prSet>
      <dgm:spPr/>
    </dgm:pt>
    <dgm:pt modelId="{C39E0542-82D5-4D18-AD68-166C5558EDF0}" type="pres">
      <dgm:prSet presAssocID="{A3E0FA4B-DBCA-4D42-9AB8-23DFD5288BDC}" presName="level3hierChild" presStyleCnt="0"/>
      <dgm:spPr/>
    </dgm:pt>
    <dgm:pt modelId="{71C2060B-3B44-4BB6-974C-2C19FE9668FC}" type="pres">
      <dgm:prSet presAssocID="{C940EEE0-954D-4981-852B-74676E9304B2}" presName="conn2-1" presStyleLbl="parChTrans1D3" presStyleIdx="2" presStyleCnt="5"/>
      <dgm:spPr/>
    </dgm:pt>
    <dgm:pt modelId="{69504EC5-36EC-42A9-A403-C8DA3058AB2E}" type="pres">
      <dgm:prSet presAssocID="{C940EEE0-954D-4981-852B-74676E9304B2}" presName="connTx" presStyleLbl="parChTrans1D3" presStyleIdx="2" presStyleCnt="5"/>
      <dgm:spPr/>
    </dgm:pt>
    <dgm:pt modelId="{BC919CA7-0739-481E-9D82-489C9279D75B}" type="pres">
      <dgm:prSet presAssocID="{A87FA586-808F-4478-8A77-162B2CF89C65}" presName="root2" presStyleCnt="0"/>
      <dgm:spPr/>
    </dgm:pt>
    <dgm:pt modelId="{BB6C06F0-8B2B-4A28-9067-F9644E8BD7D6}" type="pres">
      <dgm:prSet presAssocID="{A87FA586-808F-4478-8A77-162B2CF89C65}" presName="LevelTwoTextNode" presStyleLbl="node3" presStyleIdx="2" presStyleCnt="5">
        <dgm:presLayoutVars>
          <dgm:chPref val="3"/>
        </dgm:presLayoutVars>
      </dgm:prSet>
      <dgm:spPr/>
    </dgm:pt>
    <dgm:pt modelId="{1DFCA645-00F9-4052-BF40-558C2512FF6B}" type="pres">
      <dgm:prSet presAssocID="{A87FA586-808F-4478-8A77-162B2CF89C65}" presName="level3hierChild" presStyleCnt="0"/>
      <dgm:spPr/>
    </dgm:pt>
    <dgm:pt modelId="{39115DE5-CDD6-43AA-A89E-2D5665CD3C8A}" type="pres">
      <dgm:prSet presAssocID="{DA7CB97D-1BD2-4719-B582-5059DC4C368B}" presName="conn2-1" presStyleLbl="parChTrans1D3" presStyleIdx="3" presStyleCnt="5"/>
      <dgm:spPr/>
    </dgm:pt>
    <dgm:pt modelId="{63F74DC8-8D20-4697-BB5B-389A21B83299}" type="pres">
      <dgm:prSet presAssocID="{DA7CB97D-1BD2-4719-B582-5059DC4C368B}" presName="connTx" presStyleLbl="parChTrans1D3" presStyleIdx="3" presStyleCnt="5"/>
      <dgm:spPr/>
    </dgm:pt>
    <dgm:pt modelId="{D39EACB3-D170-4E93-9227-B7828FD43FC8}" type="pres">
      <dgm:prSet presAssocID="{A60B349A-709D-425F-8FBC-E204236EDDBB}" presName="root2" presStyleCnt="0"/>
      <dgm:spPr/>
    </dgm:pt>
    <dgm:pt modelId="{142BCF4F-A8EC-4158-B452-FD5D93A33269}" type="pres">
      <dgm:prSet presAssocID="{A60B349A-709D-425F-8FBC-E204236EDDBB}" presName="LevelTwoTextNode" presStyleLbl="node3" presStyleIdx="3" presStyleCnt="5">
        <dgm:presLayoutVars>
          <dgm:chPref val="3"/>
        </dgm:presLayoutVars>
      </dgm:prSet>
      <dgm:spPr/>
    </dgm:pt>
    <dgm:pt modelId="{40276C33-FFA9-4BC7-90D1-02EE364AB6F2}" type="pres">
      <dgm:prSet presAssocID="{A60B349A-709D-425F-8FBC-E204236EDDBB}" presName="level3hierChild" presStyleCnt="0"/>
      <dgm:spPr/>
    </dgm:pt>
    <dgm:pt modelId="{7BF3162F-5160-4FFA-AA5A-63008701C904}" type="pres">
      <dgm:prSet presAssocID="{EEE0DD20-78DF-4EB8-AE10-3E4E94B190EC}" presName="conn2-1" presStyleLbl="parChTrans1D3" presStyleIdx="4" presStyleCnt="5"/>
      <dgm:spPr/>
    </dgm:pt>
    <dgm:pt modelId="{88374A71-95DA-4FCC-88DA-330D480DD6EF}" type="pres">
      <dgm:prSet presAssocID="{EEE0DD20-78DF-4EB8-AE10-3E4E94B190EC}" presName="connTx" presStyleLbl="parChTrans1D3" presStyleIdx="4" presStyleCnt="5"/>
      <dgm:spPr/>
    </dgm:pt>
    <dgm:pt modelId="{BD7E5764-E736-4D2B-A9F2-C6867B10A3D5}" type="pres">
      <dgm:prSet presAssocID="{FD72C912-7C80-43E3-80A9-17B19BD53B76}" presName="root2" presStyleCnt="0"/>
      <dgm:spPr/>
    </dgm:pt>
    <dgm:pt modelId="{400BB14A-B9FA-428C-9879-F2FE38587DCB}" type="pres">
      <dgm:prSet presAssocID="{FD72C912-7C80-43E3-80A9-17B19BD53B76}" presName="LevelTwoTextNode" presStyleLbl="node3" presStyleIdx="4" presStyleCnt="5">
        <dgm:presLayoutVars>
          <dgm:chPref val="3"/>
        </dgm:presLayoutVars>
      </dgm:prSet>
      <dgm:spPr/>
    </dgm:pt>
    <dgm:pt modelId="{EE9022B0-423A-4F75-BF6C-843745149BC4}" type="pres">
      <dgm:prSet presAssocID="{FD72C912-7C80-43E3-80A9-17B19BD53B76}" presName="level3hierChild" presStyleCnt="0"/>
      <dgm:spPr/>
    </dgm:pt>
  </dgm:ptLst>
  <dgm:cxnLst>
    <dgm:cxn modelId="{B7947B04-52EE-4EB2-81B0-A19EFCDC6291}" srcId="{A3E0FA4B-DBCA-4D42-9AB8-23DFD5288BDC}" destId="{A60B349A-709D-425F-8FBC-E204236EDDBB}" srcOrd="1" destOrd="0" parTransId="{DA7CB97D-1BD2-4719-B582-5059DC4C368B}" sibTransId="{5F4EC980-918C-4745-987B-CDD1E79E50AA}"/>
    <dgm:cxn modelId="{08237006-1050-408B-9B96-76056310D361}" srcId="{18F70293-D018-4A14-B15D-79AD8D743C57}" destId="{09BD5217-B7EA-4725-B519-EFE0F59402B8}" srcOrd="1" destOrd="0" parTransId="{7CB75A7C-B2EC-46A6-8F2C-65C99FAF8E8F}" sibTransId="{D97BBB45-1EFD-4717-A20D-4E94AEECD844}"/>
    <dgm:cxn modelId="{D382760C-EC18-4407-B6F6-3D63ECB5192F}" type="presOf" srcId="{DA7CB97D-1BD2-4719-B582-5059DC4C368B}" destId="{39115DE5-CDD6-43AA-A89E-2D5665CD3C8A}" srcOrd="0" destOrd="0" presId="urn:microsoft.com/office/officeart/2005/8/layout/hierarchy2"/>
    <dgm:cxn modelId="{1425F11C-8C6A-4DE2-A351-6F6E3BDC6BC4}" type="presOf" srcId="{FD72C912-7C80-43E3-80A9-17B19BD53B76}" destId="{400BB14A-B9FA-428C-9879-F2FE38587DCB}" srcOrd="0" destOrd="0" presId="urn:microsoft.com/office/officeart/2005/8/layout/hierarchy2"/>
    <dgm:cxn modelId="{6B92B51E-6D01-4B1D-A0AB-89C0408369CA}" srcId="{A3E0FA4B-DBCA-4D42-9AB8-23DFD5288BDC}" destId="{FD72C912-7C80-43E3-80A9-17B19BD53B76}" srcOrd="2" destOrd="0" parTransId="{EEE0DD20-78DF-4EB8-AE10-3E4E94B190EC}" sibTransId="{A6953EFA-B0EB-4131-8E87-67724EC5D572}"/>
    <dgm:cxn modelId="{F1D09F28-93B6-42BF-866E-F4DC5D4E45C8}" type="presOf" srcId="{A3E0FA4B-DBCA-4D42-9AB8-23DFD5288BDC}" destId="{91486D2D-A63D-4A72-A757-3D4BCA240319}" srcOrd="0" destOrd="0" presId="urn:microsoft.com/office/officeart/2005/8/layout/hierarchy2"/>
    <dgm:cxn modelId="{4DB3CA2E-CD72-4389-9A69-5970C6D318FC}" type="presOf" srcId="{DA7CB97D-1BD2-4719-B582-5059DC4C368B}" destId="{63F74DC8-8D20-4697-BB5B-389A21B83299}" srcOrd="1" destOrd="0" presId="urn:microsoft.com/office/officeart/2005/8/layout/hierarchy2"/>
    <dgm:cxn modelId="{9019863C-8050-4176-8CB2-C8A6EB4509BA}" type="presOf" srcId="{C21D75FA-3067-4C83-A057-8C2C40C8B927}" destId="{124452E1-B094-4A39-B167-EEE15CB87CFE}" srcOrd="0" destOrd="0" presId="urn:microsoft.com/office/officeart/2005/8/layout/hierarchy2"/>
    <dgm:cxn modelId="{B81B8A3D-3ED4-4571-A765-CC0C0CF217A0}" type="presOf" srcId="{88FF5907-7DBE-4A79-8786-1F2B406A5685}" destId="{C344A8EC-B353-46A5-9380-BEEA737242B4}" srcOrd="0" destOrd="0" presId="urn:microsoft.com/office/officeart/2005/8/layout/hierarchy2"/>
    <dgm:cxn modelId="{96BE7464-707E-4121-8395-2BE69FD7D829}" type="presOf" srcId="{66873D7C-A2E4-4B52-9CD1-52D6FBA70C02}" destId="{733857F6-1957-497A-9E30-3932B14F3FDE}" srcOrd="0" destOrd="0" presId="urn:microsoft.com/office/officeart/2005/8/layout/hierarchy2"/>
    <dgm:cxn modelId="{80BE1B45-E56C-4836-ABBE-9A571EBA6A0C}" type="presOf" srcId="{C940EEE0-954D-4981-852B-74676E9304B2}" destId="{71C2060B-3B44-4BB6-974C-2C19FE9668FC}" srcOrd="0" destOrd="0" presId="urn:microsoft.com/office/officeart/2005/8/layout/hierarchy2"/>
    <dgm:cxn modelId="{BE474168-4D69-4769-BA07-38651A539D20}" srcId="{F4859676-B3B3-452C-995F-C3B84528863E}" destId="{18F70293-D018-4A14-B15D-79AD8D743C57}" srcOrd="0" destOrd="0" parTransId="{121BAF74-286C-4D27-8F60-8F57250FB745}" sibTransId="{C8D88519-B9CF-4112-BE3E-F3530A316F0B}"/>
    <dgm:cxn modelId="{9C49E64A-9424-4F7F-A7C6-53381A769C88}" type="presOf" srcId="{6BC65638-0B84-4E20-8997-37B2F3CB687C}" destId="{DD31AB42-4696-4BB3-AD09-F9F86A880945}" srcOrd="1" destOrd="0" presId="urn:microsoft.com/office/officeart/2005/8/layout/hierarchy2"/>
    <dgm:cxn modelId="{294A734E-22A1-456F-B153-2C04A2741DDB}" type="presOf" srcId="{A687EF13-FB21-4E2C-A721-FF336DE0E3D8}" destId="{9FE4AE49-1574-4ED6-A666-D98AC5AA5923}" srcOrd="0" destOrd="0" presId="urn:microsoft.com/office/officeart/2005/8/layout/hierarchy2"/>
    <dgm:cxn modelId="{2C3D5C53-974B-4871-96FB-A6247BFE802B}" type="presOf" srcId="{EEE0DD20-78DF-4EB8-AE10-3E4E94B190EC}" destId="{7BF3162F-5160-4FFA-AA5A-63008701C904}" srcOrd="0" destOrd="0" presId="urn:microsoft.com/office/officeart/2005/8/layout/hierarchy2"/>
    <dgm:cxn modelId="{02E44074-F425-46BB-83DE-64A05BA17B61}" type="presOf" srcId="{A60B349A-709D-425F-8FBC-E204236EDDBB}" destId="{142BCF4F-A8EC-4158-B452-FD5D93A33269}" srcOrd="0" destOrd="0" presId="urn:microsoft.com/office/officeart/2005/8/layout/hierarchy2"/>
    <dgm:cxn modelId="{FD416454-9101-45F6-9D18-DBB28FABDE22}" type="presOf" srcId="{EA49EC6E-85FD-401F-A9D4-57DF5FD7CCC3}" destId="{931F38DC-44B9-408B-995E-F571E09577A7}" srcOrd="1" destOrd="0" presId="urn:microsoft.com/office/officeart/2005/8/layout/hierarchy2"/>
    <dgm:cxn modelId="{B8F24474-4BF1-426A-9575-13C0BA3B74F5}" type="presOf" srcId="{6BC65638-0B84-4E20-8997-37B2F3CB687C}" destId="{1ECD7CAC-18C8-4EA3-8860-D5561DC25334}" srcOrd="0" destOrd="0" presId="urn:microsoft.com/office/officeart/2005/8/layout/hierarchy2"/>
    <dgm:cxn modelId="{EDE6CC7E-4C16-4AC0-8099-AF12A012882E}" type="presOf" srcId="{09BD5217-B7EA-4725-B519-EFE0F59402B8}" destId="{31DBF9FC-5ABC-4BA5-A439-6152BDD0F369}" srcOrd="0" destOrd="0" presId="urn:microsoft.com/office/officeart/2005/8/layout/hierarchy2"/>
    <dgm:cxn modelId="{6F1EAA89-99CB-49F8-A0A9-69F8966E0BD0}" type="presOf" srcId="{F773AA0C-2FF8-4AB5-9390-429415D6E8EB}" destId="{8094A2B0-0365-4070-BDBF-9EB807326AAD}" srcOrd="1" destOrd="0" presId="urn:microsoft.com/office/officeart/2005/8/layout/hierarchy2"/>
    <dgm:cxn modelId="{5DE97E95-2BCA-45A7-914F-65D69D3A3D50}" type="presOf" srcId="{C940EEE0-954D-4981-852B-74676E9304B2}" destId="{69504EC5-36EC-42A9-A403-C8DA3058AB2E}" srcOrd="1" destOrd="0" presId="urn:microsoft.com/office/officeart/2005/8/layout/hierarchy2"/>
    <dgm:cxn modelId="{CFCFF299-152C-4253-A1C5-B5FD2A2B28B2}" type="presOf" srcId="{18F70293-D018-4A14-B15D-79AD8D743C57}" destId="{75754616-0E18-4B79-8109-0421A4B8B962}" srcOrd="0" destOrd="0" presId="urn:microsoft.com/office/officeart/2005/8/layout/hierarchy2"/>
    <dgm:cxn modelId="{84A03C9A-B39D-40D2-B10D-4494644E19C0}" srcId="{88FF5907-7DBE-4A79-8786-1F2B406A5685}" destId="{66873D7C-A2E4-4B52-9CD1-52D6FBA70C02}" srcOrd="1" destOrd="0" parTransId="{EA49EC6E-85FD-401F-A9D4-57DF5FD7CCC3}" sibTransId="{31162BE2-A1A4-45A5-9FAB-508C29BF9FDC}"/>
    <dgm:cxn modelId="{E632939C-4A71-4678-9615-083840FC2792}" srcId="{88FF5907-7DBE-4A79-8786-1F2B406A5685}" destId="{C21D75FA-3067-4C83-A057-8C2C40C8B927}" srcOrd="0" destOrd="0" parTransId="{6BC65638-0B84-4E20-8997-37B2F3CB687C}" sibTransId="{E4CDCB09-6C42-4979-AF95-54F9F0A28392}"/>
    <dgm:cxn modelId="{7F09379E-F1EC-413F-933E-F1BFD40C5BBE}" type="presOf" srcId="{EEE0DD20-78DF-4EB8-AE10-3E4E94B190EC}" destId="{88374A71-95DA-4FCC-88DA-330D480DD6EF}" srcOrd="1" destOrd="0" presId="urn:microsoft.com/office/officeart/2005/8/layout/hierarchy2"/>
    <dgm:cxn modelId="{3202AFA7-EC1F-4888-8F7A-248AC9DB9999}" type="presOf" srcId="{7CB75A7C-B2EC-46A6-8F2C-65C99FAF8E8F}" destId="{562A55A6-F6C6-4869-A874-3EA2067C5C61}" srcOrd="1" destOrd="0" presId="urn:microsoft.com/office/officeart/2005/8/layout/hierarchy2"/>
    <dgm:cxn modelId="{A72071C6-FCB9-43D1-8481-8920D478E87A}" type="presOf" srcId="{A87FA586-808F-4478-8A77-162B2CF89C65}" destId="{BB6C06F0-8B2B-4A28-9067-F9644E8BD7D6}" srcOrd="0" destOrd="0" presId="urn:microsoft.com/office/officeart/2005/8/layout/hierarchy2"/>
    <dgm:cxn modelId="{B752DFC6-FE12-4794-8280-F58112F2BBBA}" type="presOf" srcId="{F4859676-B3B3-452C-995F-C3B84528863E}" destId="{9DE242B3-8B72-4F38-B21B-66E8A2FAC2BC}" srcOrd="0" destOrd="0" presId="urn:microsoft.com/office/officeart/2005/8/layout/hierarchy2"/>
    <dgm:cxn modelId="{D3C157D0-DB78-4D4F-B444-3E714D61033D}" type="presOf" srcId="{F773AA0C-2FF8-4AB5-9390-429415D6E8EB}" destId="{1E07B0AB-665E-4F8C-B4F2-1A10C69A30FA}" srcOrd="0" destOrd="0" presId="urn:microsoft.com/office/officeart/2005/8/layout/hierarchy2"/>
    <dgm:cxn modelId="{F9183ED4-9715-470D-B8CC-32B5C0A29CF6}" srcId="{18F70293-D018-4A14-B15D-79AD8D743C57}" destId="{A3E0FA4B-DBCA-4D42-9AB8-23DFD5288BDC}" srcOrd="2" destOrd="0" parTransId="{A687EF13-FB21-4E2C-A721-FF336DE0E3D8}" sibTransId="{9206FA32-9738-4DD6-AE2E-18F8D61C9305}"/>
    <dgm:cxn modelId="{B4551AE1-45DB-4D1C-A7D1-8A15B1534A2F}" srcId="{18F70293-D018-4A14-B15D-79AD8D743C57}" destId="{88FF5907-7DBE-4A79-8786-1F2B406A5685}" srcOrd="0" destOrd="0" parTransId="{F773AA0C-2FF8-4AB5-9390-429415D6E8EB}" sibTransId="{A21DE38A-BC5D-4791-9063-D2519B54418E}"/>
    <dgm:cxn modelId="{DD433DE7-C293-4B1B-A6BB-07E2E46456BF}" srcId="{A3E0FA4B-DBCA-4D42-9AB8-23DFD5288BDC}" destId="{A87FA586-808F-4478-8A77-162B2CF89C65}" srcOrd="0" destOrd="0" parTransId="{C940EEE0-954D-4981-852B-74676E9304B2}" sibTransId="{ED0C9E0F-1D15-48CB-B4EC-D72AEC508805}"/>
    <dgm:cxn modelId="{838583EB-3D87-4949-A352-A04DF609FDA9}" type="presOf" srcId="{A687EF13-FB21-4E2C-A721-FF336DE0E3D8}" destId="{BEFC5B88-7B42-4DEE-ACC2-86A391B79629}" srcOrd="1" destOrd="0" presId="urn:microsoft.com/office/officeart/2005/8/layout/hierarchy2"/>
    <dgm:cxn modelId="{9C49B8EC-523D-4C0C-80C0-43802EDCA361}" type="presOf" srcId="{7CB75A7C-B2EC-46A6-8F2C-65C99FAF8E8F}" destId="{D1B546EA-9D81-4FB3-B894-BB2BDE6B20DD}" srcOrd="0" destOrd="0" presId="urn:microsoft.com/office/officeart/2005/8/layout/hierarchy2"/>
    <dgm:cxn modelId="{9011F0FF-FA49-419A-87FB-E3447D392D30}" type="presOf" srcId="{EA49EC6E-85FD-401F-A9D4-57DF5FD7CCC3}" destId="{948628AF-F7B5-45F0-8AFE-A343A5F75ED6}" srcOrd="0" destOrd="0" presId="urn:microsoft.com/office/officeart/2005/8/layout/hierarchy2"/>
    <dgm:cxn modelId="{BB115D55-7D80-48C9-AF8A-786D9C60C934}" type="presParOf" srcId="{9DE242B3-8B72-4F38-B21B-66E8A2FAC2BC}" destId="{A6AC2EC4-06F1-4A1A-AB57-CD538D041D46}" srcOrd="0" destOrd="0" presId="urn:microsoft.com/office/officeart/2005/8/layout/hierarchy2"/>
    <dgm:cxn modelId="{2E6454CD-843D-4F74-BD4A-33B3B65585C4}" type="presParOf" srcId="{A6AC2EC4-06F1-4A1A-AB57-CD538D041D46}" destId="{75754616-0E18-4B79-8109-0421A4B8B962}" srcOrd="0" destOrd="0" presId="urn:microsoft.com/office/officeart/2005/8/layout/hierarchy2"/>
    <dgm:cxn modelId="{041FDA93-0094-409F-8891-242B9A58E5D4}" type="presParOf" srcId="{A6AC2EC4-06F1-4A1A-AB57-CD538D041D46}" destId="{93C4140D-46AC-403B-A6F5-7B196C63F983}" srcOrd="1" destOrd="0" presId="urn:microsoft.com/office/officeart/2005/8/layout/hierarchy2"/>
    <dgm:cxn modelId="{E25377E9-CAA1-459C-BF07-E80C7EA0BE69}" type="presParOf" srcId="{93C4140D-46AC-403B-A6F5-7B196C63F983}" destId="{1E07B0AB-665E-4F8C-B4F2-1A10C69A30FA}" srcOrd="0" destOrd="0" presId="urn:microsoft.com/office/officeart/2005/8/layout/hierarchy2"/>
    <dgm:cxn modelId="{08E28CD8-1B6D-49BC-9707-FE259D4851EE}" type="presParOf" srcId="{1E07B0AB-665E-4F8C-B4F2-1A10C69A30FA}" destId="{8094A2B0-0365-4070-BDBF-9EB807326AAD}" srcOrd="0" destOrd="0" presId="urn:microsoft.com/office/officeart/2005/8/layout/hierarchy2"/>
    <dgm:cxn modelId="{2990EFC8-4D16-4887-8EAA-A7953F078AFD}" type="presParOf" srcId="{93C4140D-46AC-403B-A6F5-7B196C63F983}" destId="{9FBA4E87-FFEC-4A10-A7FB-468EAE4C7E5A}" srcOrd="1" destOrd="0" presId="urn:microsoft.com/office/officeart/2005/8/layout/hierarchy2"/>
    <dgm:cxn modelId="{0BD579D1-5F2E-4358-B420-6425D7BFA2C1}" type="presParOf" srcId="{9FBA4E87-FFEC-4A10-A7FB-468EAE4C7E5A}" destId="{C344A8EC-B353-46A5-9380-BEEA737242B4}" srcOrd="0" destOrd="0" presId="urn:microsoft.com/office/officeart/2005/8/layout/hierarchy2"/>
    <dgm:cxn modelId="{67A31184-DEDE-4E2D-9731-6A535F6F4905}" type="presParOf" srcId="{9FBA4E87-FFEC-4A10-A7FB-468EAE4C7E5A}" destId="{59E7BC84-EC52-42EE-8D6E-2F5CD43EB72A}" srcOrd="1" destOrd="0" presId="urn:microsoft.com/office/officeart/2005/8/layout/hierarchy2"/>
    <dgm:cxn modelId="{E5BA2CE2-A43C-4AA1-897E-2C84418CB640}" type="presParOf" srcId="{59E7BC84-EC52-42EE-8D6E-2F5CD43EB72A}" destId="{1ECD7CAC-18C8-4EA3-8860-D5561DC25334}" srcOrd="0" destOrd="0" presId="urn:microsoft.com/office/officeart/2005/8/layout/hierarchy2"/>
    <dgm:cxn modelId="{D55B7E22-04F0-480A-8305-53F9331D67F0}" type="presParOf" srcId="{1ECD7CAC-18C8-4EA3-8860-D5561DC25334}" destId="{DD31AB42-4696-4BB3-AD09-F9F86A880945}" srcOrd="0" destOrd="0" presId="urn:microsoft.com/office/officeart/2005/8/layout/hierarchy2"/>
    <dgm:cxn modelId="{CC1BF47E-8013-407F-990A-0D902EF41B70}" type="presParOf" srcId="{59E7BC84-EC52-42EE-8D6E-2F5CD43EB72A}" destId="{F3E1D816-AFF2-4081-B17B-C64097CE3D94}" srcOrd="1" destOrd="0" presId="urn:microsoft.com/office/officeart/2005/8/layout/hierarchy2"/>
    <dgm:cxn modelId="{40BE31A7-7182-4124-BCC8-9D4132EACD07}" type="presParOf" srcId="{F3E1D816-AFF2-4081-B17B-C64097CE3D94}" destId="{124452E1-B094-4A39-B167-EEE15CB87CFE}" srcOrd="0" destOrd="0" presId="urn:microsoft.com/office/officeart/2005/8/layout/hierarchy2"/>
    <dgm:cxn modelId="{F2CBB52B-060C-4B04-8E59-20F30B0A940C}" type="presParOf" srcId="{F3E1D816-AFF2-4081-B17B-C64097CE3D94}" destId="{B8579E8A-B869-4F6D-843C-495D87F5E49A}" srcOrd="1" destOrd="0" presId="urn:microsoft.com/office/officeart/2005/8/layout/hierarchy2"/>
    <dgm:cxn modelId="{9EC172A6-901D-47EF-95B4-631C89DC75BA}" type="presParOf" srcId="{59E7BC84-EC52-42EE-8D6E-2F5CD43EB72A}" destId="{948628AF-F7B5-45F0-8AFE-A343A5F75ED6}" srcOrd="2" destOrd="0" presId="urn:microsoft.com/office/officeart/2005/8/layout/hierarchy2"/>
    <dgm:cxn modelId="{0AAD58F4-8699-4687-88C0-4E0FAE40A04E}" type="presParOf" srcId="{948628AF-F7B5-45F0-8AFE-A343A5F75ED6}" destId="{931F38DC-44B9-408B-995E-F571E09577A7}" srcOrd="0" destOrd="0" presId="urn:microsoft.com/office/officeart/2005/8/layout/hierarchy2"/>
    <dgm:cxn modelId="{A70B483B-2873-4CD1-93A2-377F6B2DD747}" type="presParOf" srcId="{59E7BC84-EC52-42EE-8D6E-2F5CD43EB72A}" destId="{A8B7FC0A-06DC-4B5D-ABDE-6E4D4B7BD39D}" srcOrd="3" destOrd="0" presId="urn:microsoft.com/office/officeart/2005/8/layout/hierarchy2"/>
    <dgm:cxn modelId="{C79C08BB-DDC3-4C7F-A480-15B223EE3941}" type="presParOf" srcId="{A8B7FC0A-06DC-4B5D-ABDE-6E4D4B7BD39D}" destId="{733857F6-1957-497A-9E30-3932B14F3FDE}" srcOrd="0" destOrd="0" presId="urn:microsoft.com/office/officeart/2005/8/layout/hierarchy2"/>
    <dgm:cxn modelId="{C0354837-44EF-452B-AB7B-4DC30469A03C}" type="presParOf" srcId="{A8B7FC0A-06DC-4B5D-ABDE-6E4D4B7BD39D}" destId="{D1375A32-97AC-41EF-9B03-FA79C92E038C}" srcOrd="1" destOrd="0" presId="urn:microsoft.com/office/officeart/2005/8/layout/hierarchy2"/>
    <dgm:cxn modelId="{02961A55-DD16-44FF-B81F-BEC2536D618A}" type="presParOf" srcId="{93C4140D-46AC-403B-A6F5-7B196C63F983}" destId="{D1B546EA-9D81-4FB3-B894-BB2BDE6B20DD}" srcOrd="2" destOrd="0" presId="urn:microsoft.com/office/officeart/2005/8/layout/hierarchy2"/>
    <dgm:cxn modelId="{D53E92E8-34C6-42AF-8E8E-8C091B6AB9E6}" type="presParOf" srcId="{D1B546EA-9D81-4FB3-B894-BB2BDE6B20DD}" destId="{562A55A6-F6C6-4869-A874-3EA2067C5C61}" srcOrd="0" destOrd="0" presId="urn:microsoft.com/office/officeart/2005/8/layout/hierarchy2"/>
    <dgm:cxn modelId="{CCDA6FC4-9812-4239-92BE-096C6105A654}" type="presParOf" srcId="{93C4140D-46AC-403B-A6F5-7B196C63F983}" destId="{E9827D44-1D41-4FE9-8877-4F9B23336D81}" srcOrd="3" destOrd="0" presId="urn:microsoft.com/office/officeart/2005/8/layout/hierarchy2"/>
    <dgm:cxn modelId="{DD92A552-809B-4930-91D8-7BC525758137}" type="presParOf" srcId="{E9827D44-1D41-4FE9-8877-4F9B23336D81}" destId="{31DBF9FC-5ABC-4BA5-A439-6152BDD0F369}" srcOrd="0" destOrd="0" presId="urn:microsoft.com/office/officeart/2005/8/layout/hierarchy2"/>
    <dgm:cxn modelId="{7F22778F-4B15-4FD8-A3EC-E31CDF786543}" type="presParOf" srcId="{E9827D44-1D41-4FE9-8877-4F9B23336D81}" destId="{DB6DBE7A-9BD7-4AA7-A149-E9DC42116C2C}" srcOrd="1" destOrd="0" presId="urn:microsoft.com/office/officeart/2005/8/layout/hierarchy2"/>
    <dgm:cxn modelId="{2C97BB59-0427-43D0-AF97-55E273BC3C6E}" type="presParOf" srcId="{93C4140D-46AC-403B-A6F5-7B196C63F983}" destId="{9FE4AE49-1574-4ED6-A666-D98AC5AA5923}" srcOrd="4" destOrd="0" presId="urn:microsoft.com/office/officeart/2005/8/layout/hierarchy2"/>
    <dgm:cxn modelId="{103F9F88-10B4-4396-9A5B-4C7F1080A50C}" type="presParOf" srcId="{9FE4AE49-1574-4ED6-A666-D98AC5AA5923}" destId="{BEFC5B88-7B42-4DEE-ACC2-86A391B79629}" srcOrd="0" destOrd="0" presId="urn:microsoft.com/office/officeart/2005/8/layout/hierarchy2"/>
    <dgm:cxn modelId="{D1BB687C-BF6F-401C-AD33-4880CA0B4DE4}" type="presParOf" srcId="{93C4140D-46AC-403B-A6F5-7B196C63F983}" destId="{B97A1AAB-D6F0-4602-BC70-561E5892E796}" srcOrd="5" destOrd="0" presId="urn:microsoft.com/office/officeart/2005/8/layout/hierarchy2"/>
    <dgm:cxn modelId="{03D679B4-98EF-4B48-B0E0-1958D324DBF5}" type="presParOf" srcId="{B97A1AAB-D6F0-4602-BC70-561E5892E796}" destId="{91486D2D-A63D-4A72-A757-3D4BCA240319}" srcOrd="0" destOrd="0" presId="urn:microsoft.com/office/officeart/2005/8/layout/hierarchy2"/>
    <dgm:cxn modelId="{76418A11-F714-4EBE-948E-7D523153D7F5}" type="presParOf" srcId="{B97A1AAB-D6F0-4602-BC70-561E5892E796}" destId="{C39E0542-82D5-4D18-AD68-166C5558EDF0}" srcOrd="1" destOrd="0" presId="urn:microsoft.com/office/officeart/2005/8/layout/hierarchy2"/>
    <dgm:cxn modelId="{C0C7AC17-4290-4F91-871E-DF2CC2727640}" type="presParOf" srcId="{C39E0542-82D5-4D18-AD68-166C5558EDF0}" destId="{71C2060B-3B44-4BB6-974C-2C19FE9668FC}" srcOrd="0" destOrd="0" presId="urn:microsoft.com/office/officeart/2005/8/layout/hierarchy2"/>
    <dgm:cxn modelId="{A7F2564D-CF4D-4D7F-9CD3-E67794993691}" type="presParOf" srcId="{71C2060B-3B44-4BB6-974C-2C19FE9668FC}" destId="{69504EC5-36EC-42A9-A403-C8DA3058AB2E}" srcOrd="0" destOrd="0" presId="urn:microsoft.com/office/officeart/2005/8/layout/hierarchy2"/>
    <dgm:cxn modelId="{FEB42346-C29F-46D7-BC74-ADE113258902}" type="presParOf" srcId="{C39E0542-82D5-4D18-AD68-166C5558EDF0}" destId="{BC919CA7-0739-481E-9D82-489C9279D75B}" srcOrd="1" destOrd="0" presId="urn:microsoft.com/office/officeart/2005/8/layout/hierarchy2"/>
    <dgm:cxn modelId="{00C97FD8-102C-48AC-AE4E-E6B20AF44F31}" type="presParOf" srcId="{BC919CA7-0739-481E-9D82-489C9279D75B}" destId="{BB6C06F0-8B2B-4A28-9067-F9644E8BD7D6}" srcOrd="0" destOrd="0" presId="urn:microsoft.com/office/officeart/2005/8/layout/hierarchy2"/>
    <dgm:cxn modelId="{F2C53871-1F9E-4084-ADAD-01C3210812C2}" type="presParOf" srcId="{BC919CA7-0739-481E-9D82-489C9279D75B}" destId="{1DFCA645-00F9-4052-BF40-558C2512FF6B}" srcOrd="1" destOrd="0" presId="urn:microsoft.com/office/officeart/2005/8/layout/hierarchy2"/>
    <dgm:cxn modelId="{D785562B-8144-40C9-B2D5-D5FC0A32C1AA}" type="presParOf" srcId="{C39E0542-82D5-4D18-AD68-166C5558EDF0}" destId="{39115DE5-CDD6-43AA-A89E-2D5665CD3C8A}" srcOrd="2" destOrd="0" presId="urn:microsoft.com/office/officeart/2005/8/layout/hierarchy2"/>
    <dgm:cxn modelId="{305BBBA0-7C26-42EB-9773-42649488B84B}" type="presParOf" srcId="{39115DE5-CDD6-43AA-A89E-2D5665CD3C8A}" destId="{63F74DC8-8D20-4697-BB5B-389A21B83299}" srcOrd="0" destOrd="0" presId="urn:microsoft.com/office/officeart/2005/8/layout/hierarchy2"/>
    <dgm:cxn modelId="{10EB0B50-2AF6-484B-BA4D-B1116DF53774}" type="presParOf" srcId="{C39E0542-82D5-4D18-AD68-166C5558EDF0}" destId="{D39EACB3-D170-4E93-9227-B7828FD43FC8}" srcOrd="3" destOrd="0" presId="urn:microsoft.com/office/officeart/2005/8/layout/hierarchy2"/>
    <dgm:cxn modelId="{530E032C-371E-460A-A700-AC2A9C555A25}" type="presParOf" srcId="{D39EACB3-D170-4E93-9227-B7828FD43FC8}" destId="{142BCF4F-A8EC-4158-B452-FD5D93A33269}" srcOrd="0" destOrd="0" presId="urn:microsoft.com/office/officeart/2005/8/layout/hierarchy2"/>
    <dgm:cxn modelId="{852ACC88-C301-48B9-AA53-E65852C3167F}" type="presParOf" srcId="{D39EACB3-D170-4E93-9227-B7828FD43FC8}" destId="{40276C33-FFA9-4BC7-90D1-02EE364AB6F2}" srcOrd="1" destOrd="0" presId="urn:microsoft.com/office/officeart/2005/8/layout/hierarchy2"/>
    <dgm:cxn modelId="{7554076D-6C5A-43BB-8229-5C8C34EB23C4}" type="presParOf" srcId="{C39E0542-82D5-4D18-AD68-166C5558EDF0}" destId="{7BF3162F-5160-4FFA-AA5A-63008701C904}" srcOrd="4" destOrd="0" presId="urn:microsoft.com/office/officeart/2005/8/layout/hierarchy2"/>
    <dgm:cxn modelId="{54F25708-0534-405E-ADAA-EED5DE87DDF8}" type="presParOf" srcId="{7BF3162F-5160-4FFA-AA5A-63008701C904}" destId="{88374A71-95DA-4FCC-88DA-330D480DD6EF}" srcOrd="0" destOrd="0" presId="urn:microsoft.com/office/officeart/2005/8/layout/hierarchy2"/>
    <dgm:cxn modelId="{C4CDDECD-A9CB-4B44-AD32-BC565C249061}" type="presParOf" srcId="{C39E0542-82D5-4D18-AD68-166C5558EDF0}" destId="{BD7E5764-E736-4D2B-A9F2-C6867B10A3D5}" srcOrd="5" destOrd="0" presId="urn:microsoft.com/office/officeart/2005/8/layout/hierarchy2"/>
    <dgm:cxn modelId="{6571B371-52B9-4010-BA9C-B91C7C78B060}" type="presParOf" srcId="{BD7E5764-E736-4D2B-A9F2-C6867B10A3D5}" destId="{400BB14A-B9FA-428C-9879-F2FE38587DCB}" srcOrd="0" destOrd="0" presId="urn:microsoft.com/office/officeart/2005/8/layout/hierarchy2"/>
    <dgm:cxn modelId="{A23C0A4A-863C-4880-9C0F-075DAE1E01A6}" type="presParOf" srcId="{BD7E5764-E736-4D2B-A9F2-C6867B10A3D5}" destId="{EE9022B0-423A-4F75-BF6C-843745149B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859676-B3B3-452C-995F-C3B84528863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18F70293-D018-4A14-B15D-79AD8D743C57}">
      <dgm:prSet phldrT="[Text]">
        <dgm:style>
          <a:lnRef idx="0">
            <a:schemeClr val="accent5"/>
          </a:lnRef>
          <a:fillRef idx="3">
            <a:schemeClr val="accent5"/>
          </a:fillRef>
          <a:effectRef idx="3">
            <a:schemeClr val="accent5"/>
          </a:effectRef>
          <a:fontRef idx="minor">
            <a:schemeClr val="lt1"/>
          </a:fontRef>
        </dgm:style>
      </dgm:prSet>
      <dgm:spPr>
        <a:ln/>
      </dgm:spPr>
      <dgm:t>
        <a:bodyPr/>
        <a:lstStyle/>
        <a:p>
          <a:r>
            <a:rPr lang="en-US" dirty="0"/>
            <a:t>Elected Officers</a:t>
          </a:r>
        </a:p>
      </dgm:t>
    </dgm:pt>
    <dgm:pt modelId="{121BAF74-286C-4D27-8F60-8F57250FB745}" type="parTrans" cxnId="{BE474168-4D69-4769-BA07-38651A539D20}">
      <dgm:prSet/>
      <dgm:spPr/>
      <dgm:t>
        <a:bodyPr/>
        <a:lstStyle/>
        <a:p>
          <a:endParaRPr lang="en-US"/>
        </a:p>
      </dgm:t>
    </dgm:pt>
    <dgm:pt modelId="{C8D88519-B9CF-4112-BE3E-F3530A316F0B}" type="sibTrans" cxnId="{BE474168-4D69-4769-BA07-38651A539D20}">
      <dgm:prSet/>
      <dgm:spPr/>
      <dgm:t>
        <a:bodyPr/>
        <a:lstStyle/>
        <a:p>
          <a:endParaRPr lang="en-US"/>
        </a:p>
      </dgm:t>
    </dgm:pt>
    <dgm:pt modelId="{88FF5907-7DBE-4A79-8786-1F2B406A5685}">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Board of Directors</a:t>
          </a:r>
        </a:p>
        <a:p>
          <a:r>
            <a:rPr lang="en-US" dirty="0"/>
            <a:t>(elected by chapters)</a:t>
          </a:r>
        </a:p>
      </dgm:t>
    </dgm:pt>
    <dgm:pt modelId="{F773AA0C-2FF8-4AB5-9390-429415D6E8EB}" type="parTrans" cxnId="{B4551AE1-45DB-4D1C-A7D1-8A15B1534A2F}">
      <dgm:prSet/>
      <dgm:spPr>
        <a:ln>
          <a:solidFill>
            <a:srgbClr val="FFFF00"/>
          </a:solidFill>
        </a:ln>
      </dgm:spPr>
      <dgm:t>
        <a:bodyPr/>
        <a:lstStyle/>
        <a:p>
          <a:endParaRPr lang="en-US"/>
        </a:p>
      </dgm:t>
    </dgm:pt>
    <dgm:pt modelId="{A21DE38A-BC5D-4791-9063-D2519B54418E}" type="sibTrans" cxnId="{B4551AE1-45DB-4D1C-A7D1-8A15B1534A2F}">
      <dgm:prSet/>
      <dgm:spPr/>
      <dgm:t>
        <a:bodyPr/>
        <a:lstStyle/>
        <a:p>
          <a:endParaRPr lang="en-US"/>
        </a:p>
      </dgm:t>
    </dgm:pt>
    <dgm:pt modelId="{C21D75FA-3067-4C83-A057-8C2C40C8B927}">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b="0" dirty="0">
              <a:solidFill>
                <a:schemeClr val="tx1"/>
              </a:solidFill>
            </a:rPr>
            <a:t>Budget &amp; Finance</a:t>
          </a:r>
        </a:p>
      </dgm:t>
    </dgm:pt>
    <dgm:pt modelId="{6BC65638-0B84-4E20-8997-37B2F3CB687C}" type="parTrans" cxnId="{E632939C-4A71-4678-9615-083840FC2792}">
      <dgm:prSet/>
      <dgm:spPr>
        <a:ln>
          <a:solidFill>
            <a:srgbClr val="FFFF00"/>
          </a:solidFill>
        </a:ln>
      </dgm:spPr>
      <dgm:t>
        <a:bodyPr/>
        <a:lstStyle/>
        <a:p>
          <a:endParaRPr lang="en-US"/>
        </a:p>
      </dgm:t>
    </dgm:pt>
    <dgm:pt modelId="{E4CDCB09-6C42-4979-AF95-54F9F0A28392}" type="sibTrans" cxnId="{E632939C-4A71-4678-9615-083840FC2792}">
      <dgm:prSet/>
      <dgm:spPr/>
      <dgm:t>
        <a:bodyPr/>
        <a:lstStyle/>
        <a:p>
          <a:endParaRPr lang="en-US"/>
        </a:p>
      </dgm:t>
    </dgm:pt>
    <dgm:pt modelId="{66873D7C-A2E4-4B52-9CD1-52D6FBA70C02}">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Public Relations &amp; Communications</a:t>
          </a:r>
        </a:p>
      </dgm:t>
    </dgm:pt>
    <dgm:pt modelId="{EA49EC6E-85FD-401F-A9D4-57DF5FD7CCC3}" type="parTrans" cxnId="{84A03C9A-B39D-40D2-B10D-4494644E19C0}">
      <dgm:prSet/>
      <dgm:spPr>
        <a:ln>
          <a:solidFill>
            <a:srgbClr val="FFFF00"/>
          </a:solidFill>
        </a:ln>
      </dgm:spPr>
      <dgm:t>
        <a:bodyPr/>
        <a:lstStyle/>
        <a:p>
          <a:endParaRPr lang="en-US"/>
        </a:p>
      </dgm:t>
    </dgm:pt>
    <dgm:pt modelId="{31162BE2-A1A4-45A5-9FAB-508C29BF9FDC}" type="sibTrans" cxnId="{84A03C9A-B39D-40D2-B10D-4494644E19C0}">
      <dgm:prSet/>
      <dgm:spPr/>
      <dgm:t>
        <a:bodyPr/>
        <a:lstStyle/>
        <a:p>
          <a:endParaRPr lang="en-US"/>
        </a:p>
      </dgm:t>
    </dgm:pt>
    <dgm:pt modelId="{A87FA586-808F-4478-8A77-162B2CF89C65}">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b="1" dirty="0">
              <a:solidFill>
                <a:srgbClr val="002060"/>
              </a:solidFill>
            </a:rPr>
            <a:t>Publications</a:t>
          </a:r>
        </a:p>
      </dgm:t>
    </dgm:pt>
    <dgm:pt modelId="{C940EEE0-954D-4981-852B-74676E9304B2}" type="parTrans" cxnId="{DD433DE7-C293-4B1B-A6BB-07E2E46456BF}">
      <dgm:prSet/>
      <dgm:spPr>
        <a:ln>
          <a:solidFill>
            <a:srgbClr val="FFFF00"/>
          </a:solidFill>
        </a:ln>
      </dgm:spPr>
      <dgm:t>
        <a:bodyPr/>
        <a:lstStyle/>
        <a:p>
          <a:endParaRPr lang="en-US"/>
        </a:p>
      </dgm:t>
    </dgm:pt>
    <dgm:pt modelId="{ED0C9E0F-1D15-48CB-B4EC-D72AEC508805}" type="sibTrans" cxnId="{DD433DE7-C293-4B1B-A6BB-07E2E46456BF}">
      <dgm:prSet/>
      <dgm:spPr/>
      <dgm:t>
        <a:bodyPr/>
        <a:lstStyle/>
        <a:p>
          <a:endParaRPr lang="en-US"/>
        </a:p>
      </dgm:t>
    </dgm:pt>
    <dgm:pt modelId="{A3E0FA4B-DBCA-4D42-9AB8-23DFD5288BDC}">
      <dgm:prSet phldrT="[Tex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Appointees</a:t>
          </a:r>
        </a:p>
        <a:p>
          <a:r>
            <a:rPr lang="en-US" dirty="0"/>
            <a:t>(appointed by President)</a:t>
          </a:r>
        </a:p>
      </dgm:t>
    </dgm:pt>
    <dgm:pt modelId="{9206FA32-9738-4DD6-AE2E-18F8D61C9305}" type="sibTrans" cxnId="{F9183ED4-9715-470D-B8CC-32B5C0A29CF6}">
      <dgm:prSet/>
      <dgm:spPr/>
      <dgm:t>
        <a:bodyPr/>
        <a:lstStyle/>
        <a:p>
          <a:endParaRPr lang="en-US"/>
        </a:p>
      </dgm:t>
    </dgm:pt>
    <dgm:pt modelId="{A687EF13-FB21-4E2C-A721-FF336DE0E3D8}" type="parTrans" cxnId="{F9183ED4-9715-470D-B8CC-32B5C0A29CF6}">
      <dgm:prSet/>
      <dgm:spPr>
        <a:ln>
          <a:solidFill>
            <a:srgbClr val="FFFF00"/>
          </a:solidFill>
        </a:ln>
      </dgm:spPr>
      <dgm:t>
        <a:bodyPr/>
        <a:lstStyle/>
        <a:p>
          <a:endParaRPr lang="en-US"/>
        </a:p>
      </dgm:t>
    </dgm:pt>
    <dgm:pt modelId="{A60B349A-709D-425F-8FBC-E204236EDDBB}">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Technology</a:t>
          </a:r>
        </a:p>
      </dgm:t>
    </dgm:pt>
    <dgm:pt modelId="{DA7CB97D-1BD2-4719-B582-5059DC4C368B}" type="parTrans" cxnId="{B7947B04-52EE-4EB2-81B0-A19EFCDC6291}">
      <dgm:prSet/>
      <dgm:spPr>
        <a:ln>
          <a:solidFill>
            <a:srgbClr val="FFFF00"/>
          </a:solidFill>
        </a:ln>
      </dgm:spPr>
      <dgm:t>
        <a:bodyPr/>
        <a:lstStyle/>
        <a:p>
          <a:endParaRPr lang="en-US"/>
        </a:p>
      </dgm:t>
    </dgm:pt>
    <dgm:pt modelId="{5F4EC980-918C-4745-987B-CDD1E79E50AA}" type="sibTrans" cxnId="{B7947B04-52EE-4EB2-81B0-A19EFCDC6291}">
      <dgm:prSet/>
      <dgm:spPr/>
      <dgm:t>
        <a:bodyPr/>
        <a:lstStyle/>
        <a:p>
          <a:endParaRPr lang="en-US"/>
        </a:p>
      </dgm:t>
    </dgm:pt>
    <dgm:pt modelId="{FD72C912-7C80-43E3-80A9-17B19BD53B76}">
      <dgm:prSet>
        <dgm:style>
          <a:lnRef idx="0">
            <a:schemeClr val="accent6"/>
          </a:lnRef>
          <a:fillRef idx="3">
            <a:schemeClr val="accent6"/>
          </a:fillRef>
          <a:effectRef idx="3">
            <a:schemeClr val="accent6"/>
          </a:effectRef>
          <a:fontRef idx="minor">
            <a:schemeClr val="lt1"/>
          </a:fontRef>
        </dgm:style>
      </dgm:prSet>
      <dgm:spPr>
        <a:ln/>
      </dgm:spPr>
      <dgm:t>
        <a:bodyPr/>
        <a:lstStyle/>
        <a:p>
          <a:r>
            <a:rPr lang="en-US" dirty="0"/>
            <a:t>Masquerades</a:t>
          </a:r>
        </a:p>
      </dgm:t>
    </dgm:pt>
    <dgm:pt modelId="{EEE0DD20-78DF-4EB8-AE10-3E4E94B190EC}" type="parTrans" cxnId="{6B92B51E-6D01-4B1D-A0AB-89C0408369CA}">
      <dgm:prSet/>
      <dgm:spPr>
        <a:ln>
          <a:solidFill>
            <a:srgbClr val="FFFF00"/>
          </a:solidFill>
        </a:ln>
      </dgm:spPr>
      <dgm:t>
        <a:bodyPr/>
        <a:lstStyle/>
        <a:p>
          <a:endParaRPr lang="en-US"/>
        </a:p>
      </dgm:t>
    </dgm:pt>
    <dgm:pt modelId="{A6953EFA-B0EB-4131-8E87-67724EC5D572}" type="sibTrans" cxnId="{6B92B51E-6D01-4B1D-A0AB-89C0408369CA}">
      <dgm:prSet/>
      <dgm:spPr/>
      <dgm:t>
        <a:bodyPr/>
        <a:lstStyle/>
        <a:p>
          <a:endParaRPr lang="en-US"/>
        </a:p>
      </dgm:t>
    </dgm:pt>
    <dgm:pt modelId="{09BD5217-B7EA-4725-B519-EFE0F59402B8}">
      <dgm:prSet>
        <dgm:style>
          <a:lnRef idx="0">
            <a:schemeClr val="accent4"/>
          </a:lnRef>
          <a:fillRef idx="3">
            <a:schemeClr val="accent4"/>
          </a:fillRef>
          <a:effectRef idx="3">
            <a:schemeClr val="accent4"/>
          </a:effectRef>
          <a:fontRef idx="minor">
            <a:schemeClr val="lt1"/>
          </a:fontRef>
        </dgm:style>
      </dgm:prSet>
      <dgm:spPr>
        <a:ln/>
      </dgm:spPr>
      <dgm:t>
        <a:bodyPr/>
        <a:lstStyle/>
        <a:p>
          <a:r>
            <a:rPr lang="en-US" dirty="0"/>
            <a:t>Members</a:t>
          </a:r>
        </a:p>
        <a:p>
          <a:r>
            <a:rPr lang="en-US" dirty="0"/>
            <a:t>(can serve on any committee)</a:t>
          </a:r>
        </a:p>
      </dgm:t>
    </dgm:pt>
    <dgm:pt modelId="{7CB75A7C-B2EC-46A6-8F2C-65C99FAF8E8F}" type="parTrans" cxnId="{08237006-1050-408B-9B96-76056310D361}">
      <dgm:prSet/>
      <dgm:spPr>
        <a:ln>
          <a:solidFill>
            <a:srgbClr val="FFFF00"/>
          </a:solidFill>
        </a:ln>
      </dgm:spPr>
      <dgm:t>
        <a:bodyPr/>
        <a:lstStyle/>
        <a:p>
          <a:endParaRPr lang="en-US"/>
        </a:p>
      </dgm:t>
    </dgm:pt>
    <dgm:pt modelId="{D97BBB45-1EFD-4717-A20D-4E94AEECD844}" type="sibTrans" cxnId="{08237006-1050-408B-9B96-76056310D361}">
      <dgm:prSet/>
      <dgm:spPr/>
      <dgm:t>
        <a:bodyPr/>
        <a:lstStyle/>
        <a:p>
          <a:endParaRPr lang="en-US"/>
        </a:p>
      </dgm:t>
    </dgm:pt>
    <dgm:pt modelId="{9DE242B3-8B72-4F38-B21B-66E8A2FAC2BC}" type="pres">
      <dgm:prSet presAssocID="{F4859676-B3B3-452C-995F-C3B84528863E}" presName="diagram" presStyleCnt="0">
        <dgm:presLayoutVars>
          <dgm:chPref val="1"/>
          <dgm:dir/>
          <dgm:animOne val="branch"/>
          <dgm:animLvl val="lvl"/>
          <dgm:resizeHandles val="exact"/>
        </dgm:presLayoutVars>
      </dgm:prSet>
      <dgm:spPr/>
    </dgm:pt>
    <dgm:pt modelId="{A6AC2EC4-06F1-4A1A-AB57-CD538D041D46}" type="pres">
      <dgm:prSet presAssocID="{18F70293-D018-4A14-B15D-79AD8D743C57}" presName="root1" presStyleCnt="0"/>
      <dgm:spPr/>
    </dgm:pt>
    <dgm:pt modelId="{75754616-0E18-4B79-8109-0421A4B8B962}" type="pres">
      <dgm:prSet presAssocID="{18F70293-D018-4A14-B15D-79AD8D743C57}" presName="LevelOneTextNode" presStyleLbl="node0" presStyleIdx="0" presStyleCnt="1">
        <dgm:presLayoutVars>
          <dgm:chPref val="3"/>
        </dgm:presLayoutVars>
      </dgm:prSet>
      <dgm:spPr/>
    </dgm:pt>
    <dgm:pt modelId="{93C4140D-46AC-403B-A6F5-7B196C63F983}" type="pres">
      <dgm:prSet presAssocID="{18F70293-D018-4A14-B15D-79AD8D743C57}" presName="level2hierChild" presStyleCnt="0"/>
      <dgm:spPr/>
    </dgm:pt>
    <dgm:pt modelId="{1E07B0AB-665E-4F8C-B4F2-1A10C69A30FA}" type="pres">
      <dgm:prSet presAssocID="{F773AA0C-2FF8-4AB5-9390-429415D6E8EB}" presName="conn2-1" presStyleLbl="parChTrans1D2" presStyleIdx="0" presStyleCnt="3"/>
      <dgm:spPr/>
    </dgm:pt>
    <dgm:pt modelId="{8094A2B0-0365-4070-BDBF-9EB807326AAD}" type="pres">
      <dgm:prSet presAssocID="{F773AA0C-2FF8-4AB5-9390-429415D6E8EB}" presName="connTx" presStyleLbl="parChTrans1D2" presStyleIdx="0" presStyleCnt="3"/>
      <dgm:spPr/>
    </dgm:pt>
    <dgm:pt modelId="{9FBA4E87-FFEC-4A10-A7FB-468EAE4C7E5A}" type="pres">
      <dgm:prSet presAssocID="{88FF5907-7DBE-4A79-8786-1F2B406A5685}" presName="root2" presStyleCnt="0"/>
      <dgm:spPr/>
    </dgm:pt>
    <dgm:pt modelId="{C344A8EC-B353-46A5-9380-BEEA737242B4}" type="pres">
      <dgm:prSet presAssocID="{88FF5907-7DBE-4A79-8786-1F2B406A5685}" presName="LevelTwoTextNode" presStyleLbl="node2" presStyleIdx="0" presStyleCnt="3">
        <dgm:presLayoutVars>
          <dgm:chPref val="3"/>
        </dgm:presLayoutVars>
      </dgm:prSet>
      <dgm:spPr/>
    </dgm:pt>
    <dgm:pt modelId="{59E7BC84-EC52-42EE-8D6E-2F5CD43EB72A}" type="pres">
      <dgm:prSet presAssocID="{88FF5907-7DBE-4A79-8786-1F2B406A5685}" presName="level3hierChild" presStyleCnt="0"/>
      <dgm:spPr/>
    </dgm:pt>
    <dgm:pt modelId="{1ECD7CAC-18C8-4EA3-8860-D5561DC25334}" type="pres">
      <dgm:prSet presAssocID="{6BC65638-0B84-4E20-8997-37B2F3CB687C}" presName="conn2-1" presStyleLbl="parChTrans1D3" presStyleIdx="0" presStyleCnt="5"/>
      <dgm:spPr/>
    </dgm:pt>
    <dgm:pt modelId="{DD31AB42-4696-4BB3-AD09-F9F86A880945}" type="pres">
      <dgm:prSet presAssocID="{6BC65638-0B84-4E20-8997-37B2F3CB687C}" presName="connTx" presStyleLbl="parChTrans1D3" presStyleIdx="0" presStyleCnt="5"/>
      <dgm:spPr/>
    </dgm:pt>
    <dgm:pt modelId="{F3E1D816-AFF2-4081-B17B-C64097CE3D94}" type="pres">
      <dgm:prSet presAssocID="{C21D75FA-3067-4C83-A057-8C2C40C8B927}" presName="root2" presStyleCnt="0"/>
      <dgm:spPr/>
    </dgm:pt>
    <dgm:pt modelId="{124452E1-B094-4A39-B167-EEE15CB87CFE}" type="pres">
      <dgm:prSet presAssocID="{C21D75FA-3067-4C83-A057-8C2C40C8B927}" presName="LevelTwoTextNode" presStyleLbl="node3" presStyleIdx="0" presStyleCnt="5">
        <dgm:presLayoutVars>
          <dgm:chPref val="3"/>
        </dgm:presLayoutVars>
      </dgm:prSet>
      <dgm:spPr/>
    </dgm:pt>
    <dgm:pt modelId="{B8579E8A-B869-4F6D-843C-495D87F5E49A}" type="pres">
      <dgm:prSet presAssocID="{C21D75FA-3067-4C83-A057-8C2C40C8B927}" presName="level3hierChild" presStyleCnt="0"/>
      <dgm:spPr/>
    </dgm:pt>
    <dgm:pt modelId="{948628AF-F7B5-45F0-8AFE-A343A5F75ED6}" type="pres">
      <dgm:prSet presAssocID="{EA49EC6E-85FD-401F-A9D4-57DF5FD7CCC3}" presName="conn2-1" presStyleLbl="parChTrans1D3" presStyleIdx="1" presStyleCnt="5"/>
      <dgm:spPr/>
    </dgm:pt>
    <dgm:pt modelId="{931F38DC-44B9-408B-995E-F571E09577A7}" type="pres">
      <dgm:prSet presAssocID="{EA49EC6E-85FD-401F-A9D4-57DF5FD7CCC3}" presName="connTx" presStyleLbl="parChTrans1D3" presStyleIdx="1" presStyleCnt="5"/>
      <dgm:spPr/>
    </dgm:pt>
    <dgm:pt modelId="{A8B7FC0A-06DC-4B5D-ABDE-6E4D4B7BD39D}" type="pres">
      <dgm:prSet presAssocID="{66873D7C-A2E4-4B52-9CD1-52D6FBA70C02}" presName="root2" presStyleCnt="0"/>
      <dgm:spPr/>
    </dgm:pt>
    <dgm:pt modelId="{733857F6-1957-497A-9E30-3932B14F3FDE}" type="pres">
      <dgm:prSet presAssocID="{66873D7C-A2E4-4B52-9CD1-52D6FBA70C02}" presName="LevelTwoTextNode" presStyleLbl="node3" presStyleIdx="1" presStyleCnt="5">
        <dgm:presLayoutVars>
          <dgm:chPref val="3"/>
        </dgm:presLayoutVars>
      </dgm:prSet>
      <dgm:spPr/>
    </dgm:pt>
    <dgm:pt modelId="{D1375A32-97AC-41EF-9B03-FA79C92E038C}" type="pres">
      <dgm:prSet presAssocID="{66873D7C-A2E4-4B52-9CD1-52D6FBA70C02}" presName="level3hierChild" presStyleCnt="0"/>
      <dgm:spPr/>
    </dgm:pt>
    <dgm:pt modelId="{D1B546EA-9D81-4FB3-B894-BB2BDE6B20DD}" type="pres">
      <dgm:prSet presAssocID="{7CB75A7C-B2EC-46A6-8F2C-65C99FAF8E8F}" presName="conn2-1" presStyleLbl="parChTrans1D2" presStyleIdx="1" presStyleCnt="3"/>
      <dgm:spPr/>
    </dgm:pt>
    <dgm:pt modelId="{562A55A6-F6C6-4869-A874-3EA2067C5C61}" type="pres">
      <dgm:prSet presAssocID="{7CB75A7C-B2EC-46A6-8F2C-65C99FAF8E8F}" presName="connTx" presStyleLbl="parChTrans1D2" presStyleIdx="1" presStyleCnt="3"/>
      <dgm:spPr/>
    </dgm:pt>
    <dgm:pt modelId="{E9827D44-1D41-4FE9-8877-4F9B23336D81}" type="pres">
      <dgm:prSet presAssocID="{09BD5217-B7EA-4725-B519-EFE0F59402B8}" presName="root2" presStyleCnt="0"/>
      <dgm:spPr/>
    </dgm:pt>
    <dgm:pt modelId="{31DBF9FC-5ABC-4BA5-A439-6152BDD0F369}" type="pres">
      <dgm:prSet presAssocID="{09BD5217-B7EA-4725-B519-EFE0F59402B8}" presName="LevelTwoTextNode" presStyleLbl="node2" presStyleIdx="1" presStyleCnt="3" custLinFactNeighborX="217" custLinFactNeighborY="28523">
        <dgm:presLayoutVars>
          <dgm:chPref val="3"/>
        </dgm:presLayoutVars>
      </dgm:prSet>
      <dgm:spPr/>
    </dgm:pt>
    <dgm:pt modelId="{DB6DBE7A-9BD7-4AA7-A149-E9DC42116C2C}" type="pres">
      <dgm:prSet presAssocID="{09BD5217-B7EA-4725-B519-EFE0F59402B8}" presName="level3hierChild" presStyleCnt="0"/>
      <dgm:spPr/>
    </dgm:pt>
    <dgm:pt modelId="{9FE4AE49-1574-4ED6-A666-D98AC5AA5923}" type="pres">
      <dgm:prSet presAssocID="{A687EF13-FB21-4E2C-A721-FF336DE0E3D8}" presName="conn2-1" presStyleLbl="parChTrans1D2" presStyleIdx="2" presStyleCnt="3"/>
      <dgm:spPr/>
    </dgm:pt>
    <dgm:pt modelId="{BEFC5B88-7B42-4DEE-ACC2-86A391B79629}" type="pres">
      <dgm:prSet presAssocID="{A687EF13-FB21-4E2C-A721-FF336DE0E3D8}" presName="connTx" presStyleLbl="parChTrans1D2" presStyleIdx="2" presStyleCnt="3"/>
      <dgm:spPr/>
    </dgm:pt>
    <dgm:pt modelId="{B97A1AAB-D6F0-4602-BC70-561E5892E796}" type="pres">
      <dgm:prSet presAssocID="{A3E0FA4B-DBCA-4D42-9AB8-23DFD5288BDC}" presName="root2" presStyleCnt="0"/>
      <dgm:spPr/>
    </dgm:pt>
    <dgm:pt modelId="{91486D2D-A63D-4A72-A757-3D4BCA240319}" type="pres">
      <dgm:prSet presAssocID="{A3E0FA4B-DBCA-4D42-9AB8-23DFD5288BDC}" presName="LevelTwoTextNode" presStyleLbl="node2" presStyleIdx="2" presStyleCnt="3">
        <dgm:presLayoutVars>
          <dgm:chPref val="3"/>
        </dgm:presLayoutVars>
      </dgm:prSet>
      <dgm:spPr/>
    </dgm:pt>
    <dgm:pt modelId="{C39E0542-82D5-4D18-AD68-166C5558EDF0}" type="pres">
      <dgm:prSet presAssocID="{A3E0FA4B-DBCA-4D42-9AB8-23DFD5288BDC}" presName="level3hierChild" presStyleCnt="0"/>
      <dgm:spPr/>
    </dgm:pt>
    <dgm:pt modelId="{71C2060B-3B44-4BB6-974C-2C19FE9668FC}" type="pres">
      <dgm:prSet presAssocID="{C940EEE0-954D-4981-852B-74676E9304B2}" presName="conn2-1" presStyleLbl="parChTrans1D3" presStyleIdx="2" presStyleCnt="5"/>
      <dgm:spPr/>
    </dgm:pt>
    <dgm:pt modelId="{69504EC5-36EC-42A9-A403-C8DA3058AB2E}" type="pres">
      <dgm:prSet presAssocID="{C940EEE0-954D-4981-852B-74676E9304B2}" presName="connTx" presStyleLbl="parChTrans1D3" presStyleIdx="2" presStyleCnt="5"/>
      <dgm:spPr/>
    </dgm:pt>
    <dgm:pt modelId="{BC919CA7-0739-481E-9D82-489C9279D75B}" type="pres">
      <dgm:prSet presAssocID="{A87FA586-808F-4478-8A77-162B2CF89C65}" presName="root2" presStyleCnt="0"/>
      <dgm:spPr/>
    </dgm:pt>
    <dgm:pt modelId="{BB6C06F0-8B2B-4A28-9067-F9644E8BD7D6}" type="pres">
      <dgm:prSet presAssocID="{A87FA586-808F-4478-8A77-162B2CF89C65}" presName="LevelTwoTextNode" presStyleLbl="node3" presStyleIdx="2" presStyleCnt="5">
        <dgm:presLayoutVars>
          <dgm:chPref val="3"/>
        </dgm:presLayoutVars>
      </dgm:prSet>
      <dgm:spPr/>
    </dgm:pt>
    <dgm:pt modelId="{1DFCA645-00F9-4052-BF40-558C2512FF6B}" type="pres">
      <dgm:prSet presAssocID="{A87FA586-808F-4478-8A77-162B2CF89C65}" presName="level3hierChild" presStyleCnt="0"/>
      <dgm:spPr/>
    </dgm:pt>
    <dgm:pt modelId="{39115DE5-CDD6-43AA-A89E-2D5665CD3C8A}" type="pres">
      <dgm:prSet presAssocID="{DA7CB97D-1BD2-4719-B582-5059DC4C368B}" presName="conn2-1" presStyleLbl="parChTrans1D3" presStyleIdx="3" presStyleCnt="5"/>
      <dgm:spPr/>
    </dgm:pt>
    <dgm:pt modelId="{63F74DC8-8D20-4697-BB5B-389A21B83299}" type="pres">
      <dgm:prSet presAssocID="{DA7CB97D-1BD2-4719-B582-5059DC4C368B}" presName="connTx" presStyleLbl="parChTrans1D3" presStyleIdx="3" presStyleCnt="5"/>
      <dgm:spPr/>
    </dgm:pt>
    <dgm:pt modelId="{D39EACB3-D170-4E93-9227-B7828FD43FC8}" type="pres">
      <dgm:prSet presAssocID="{A60B349A-709D-425F-8FBC-E204236EDDBB}" presName="root2" presStyleCnt="0"/>
      <dgm:spPr/>
    </dgm:pt>
    <dgm:pt modelId="{142BCF4F-A8EC-4158-B452-FD5D93A33269}" type="pres">
      <dgm:prSet presAssocID="{A60B349A-709D-425F-8FBC-E204236EDDBB}" presName="LevelTwoTextNode" presStyleLbl="node3" presStyleIdx="3" presStyleCnt="5">
        <dgm:presLayoutVars>
          <dgm:chPref val="3"/>
        </dgm:presLayoutVars>
      </dgm:prSet>
      <dgm:spPr/>
    </dgm:pt>
    <dgm:pt modelId="{40276C33-FFA9-4BC7-90D1-02EE364AB6F2}" type="pres">
      <dgm:prSet presAssocID="{A60B349A-709D-425F-8FBC-E204236EDDBB}" presName="level3hierChild" presStyleCnt="0"/>
      <dgm:spPr/>
    </dgm:pt>
    <dgm:pt modelId="{7BF3162F-5160-4FFA-AA5A-63008701C904}" type="pres">
      <dgm:prSet presAssocID="{EEE0DD20-78DF-4EB8-AE10-3E4E94B190EC}" presName="conn2-1" presStyleLbl="parChTrans1D3" presStyleIdx="4" presStyleCnt="5"/>
      <dgm:spPr/>
    </dgm:pt>
    <dgm:pt modelId="{88374A71-95DA-4FCC-88DA-330D480DD6EF}" type="pres">
      <dgm:prSet presAssocID="{EEE0DD20-78DF-4EB8-AE10-3E4E94B190EC}" presName="connTx" presStyleLbl="parChTrans1D3" presStyleIdx="4" presStyleCnt="5"/>
      <dgm:spPr/>
    </dgm:pt>
    <dgm:pt modelId="{BD7E5764-E736-4D2B-A9F2-C6867B10A3D5}" type="pres">
      <dgm:prSet presAssocID="{FD72C912-7C80-43E3-80A9-17B19BD53B76}" presName="root2" presStyleCnt="0"/>
      <dgm:spPr/>
    </dgm:pt>
    <dgm:pt modelId="{400BB14A-B9FA-428C-9879-F2FE38587DCB}" type="pres">
      <dgm:prSet presAssocID="{FD72C912-7C80-43E3-80A9-17B19BD53B76}" presName="LevelTwoTextNode" presStyleLbl="node3" presStyleIdx="4" presStyleCnt="5">
        <dgm:presLayoutVars>
          <dgm:chPref val="3"/>
        </dgm:presLayoutVars>
      </dgm:prSet>
      <dgm:spPr/>
    </dgm:pt>
    <dgm:pt modelId="{EE9022B0-423A-4F75-BF6C-843745149BC4}" type="pres">
      <dgm:prSet presAssocID="{FD72C912-7C80-43E3-80A9-17B19BD53B76}" presName="level3hierChild" presStyleCnt="0"/>
      <dgm:spPr/>
    </dgm:pt>
  </dgm:ptLst>
  <dgm:cxnLst>
    <dgm:cxn modelId="{B7947B04-52EE-4EB2-81B0-A19EFCDC6291}" srcId="{A3E0FA4B-DBCA-4D42-9AB8-23DFD5288BDC}" destId="{A60B349A-709D-425F-8FBC-E204236EDDBB}" srcOrd="1" destOrd="0" parTransId="{DA7CB97D-1BD2-4719-B582-5059DC4C368B}" sibTransId="{5F4EC980-918C-4745-987B-CDD1E79E50AA}"/>
    <dgm:cxn modelId="{08237006-1050-408B-9B96-76056310D361}" srcId="{18F70293-D018-4A14-B15D-79AD8D743C57}" destId="{09BD5217-B7EA-4725-B519-EFE0F59402B8}" srcOrd="1" destOrd="0" parTransId="{7CB75A7C-B2EC-46A6-8F2C-65C99FAF8E8F}" sibTransId="{D97BBB45-1EFD-4717-A20D-4E94AEECD844}"/>
    <dgm:cxn modelId="{D382760C-EC18-4407-B6F6-3D63ECB5192F}" type="presOf" srcId="{DA7CB97D-1BD2-4719-B582-5059DC4C368B}" destId="{39115DE5-CDD6-43AA-A89E-2D5665CD3C8A}" srcOrd="0" destOrd="0" presId="urn:microsoft.com/office/officeart/2005/8/layout/hierarchy2"/>
    <dgm:cxn modelId="{1425F11C-8C6A-4DE2-A351-6F6E3BDC6BC4}" type="presOf" srcId="{FD72C912-7C80-43E3-80A9-17B19BD53B76}" destId="{400BB14A-B9FA-428C-9879-F2FE38587DCB}" srcOrd="0" destOrd="0" presId="urn:microsoft.com/office/officeart/2005/8/layout/hierarchy2"/>
    <dgm:cxn modelId="{6B92B51E-6D01-4B1D-A0AB-89C0408369CA}" srcId="{A3E0FA4B-DBCA-4D42-9AB8-23DFD5288BDC}" destId="{FD72C912-7C80-43E3-80A9-17B19BD53B76}" srcOrd="2" destOrd="0" parTransId="{EEE0DD20-78DF-4EB8-AE10-3E4E94B190EC}" sibTransId="{A6953EFA-B0EB-4131-8E87-67724EC5D572}"/>
    <dgm:cxn modelId="{F1D09F28-93B6-42BF-866E-F4DC5D4E45C8}" type="presOf" srcId="{A3E0FA4B-DBCA-4D42-9AB8-23DFD5288BDC}" destId="{91486D2D-A63D-4A72-A757-3D4BCA240319}" srcOrd="0" destOrd="0" presId="urn:microsoft.com/office/officeart/2005/8/layout/hierarchy2"/>
    <dgm:cxn modelId="{4DB3CA2E-CD72-4389-9A69-5970C6D318FC}" type="presOf" srcId="{DA7CB97D-1BD2-4719-B582-5059DC4C368B}" destId="{63F74DC8-8D20-4697-BB5B-389A21B83299}" srcOrd="1" destOrd="0" presId="urn:microsoft.com/office/officeart/2005/8/layout/hierarchy2"/>
    <dgm:cxn modelId="{9019863C-8050-4176-8CB2-C8A6EB4509BA}" type="presOf" srcId="{C21D75FA-3067-4C83-A057-8C2C40C8B927}" destId="{124452E1-B094-4A39-B167-EEE15CB87CFE}" srcOrd="0" destOrd="0" presId="urn:microsoft.com/office/officeart/2005/8/layout/hierarchy2"/>
    <dgm:cxn modelId="{B81B8A3D-3ED4-4571-A765-CC0C0CF217A0}" type="presOf" srcId="{88FF5907-7DBE-4A79-8786-1F2B406A5685}" destId="{C344A8EC-B353-46A5-9380-BEEA737242B4}" srcOrd="0" destOrd="0" presId="urn:microsoft.com/office/officeart/2005/8/layout/hierarchy2"/>
    <dgm:cxn modelId="{96BE7464-707E-4121-8395-2BE69FD7D829}" type="presOf" srcId="{66873D7C-A2E4-4B52-9CD1-52D6FBA70C02}" destId="{733857F6-1957-497A-9E30-3932B14F3FDE}" srcOrd="0" destOrd="0" presId="urn:microsoft.com/office/officeart/2005/8/layout/hierarchy2"/>
    <dgm:cxn modelId="{80BE1B45-E56C-4836-ABBE-9A571EBA6A0C}" type="presOf" srcId="{C940EEE0-954D-4981-852B-74676E9304B2}" destId="{71C2060B-3B44-4BB6-974C-2C19FE9668FC}" srcOrd="0" destOrd="0" presId="urn:microsoft.com/office/officeart/2005/8/layout/hierarchy2"/>
    <dgm:cxn modelId="{BE474168-4D69-4769-BA07-38651A539D20}" srcId="{F4859676-B3B3-452C-995F-C3B84528863E}" destId="{18F70293-D018-4A14-B15D-79AD8D743C57}" srcOrd="0" destOrd="0" parTransId="{121BAF74-286C-4D27-8F60-8F57250FB745}" sibTransId="{C8D88519-B9CF-4112-BE3E-F3530A316F0B}"/>
    <dgm:cxn modelId="{9C49E64A-9424-4F7F-A7C6-53381A769C88}" type="presOf" srcId="{6BC65638-0B84-4E20-8997-37B2F3CB687C}" destId="{DD31AB42-4696-4BB3-AD09-F9F86A880945}" srcOrd="1" destOrd="0" presId="urn:microsoft.com/office/officeart/2005/8/layout/hierarchy2"/>
    <dgm:cxn modelId="{294A734E-22A1-456F-B153-2C04A2741DDB}" type="presOf" srcId="{A687EF13-FB21-4E2C-A721-FF336DE0E3D8}" destId="{9FE4AE49-1574-4ED6-A666-D98AC5AA5923}" srcOrd="0" destOrd="0" presId="urn:microsoft.com/office/officeart/2005/8/layout/hierarchy2"/>
    <dgm:cxn modelId="{2C3D5C53-974B-4871-96FB-A6247BFE802B}" type="presOf" srcId="{EEE0DD20-78DF-4EB8-AE10-3E4E94B190EC}" destId="{7BF3162F-5160-4FFA-AA5A-63008701C904}" srcOrd="0" destOrd="0" presId="urn:microsoft.com/office/officeart/2005/8/layout/hierarchy2"/>
    <dgm:cxn modelId="{02E44074-F425-46BB-83DE-64A05BA17B61}" type="presOf" srcId="{A60B349A-709D-425F-8FBC-E204236EDDBB}" destId="{142BCF4F-A8EC-4158-B452-FD5D93A33269}" srcOrd="0" destOrd="0" presId="urn:microsoft.com/office/officeart/2005/8/layout/hierarchy2"/>
    <dgm:cxn modelId="{FD416454-9101-45F6-9D18-DBB28FABDE22}" type="presOf" srcId="{EA49EC6E-85FD-401F-A9D4-57DF5FD7CCC3}" destId="{931F38DC-44B9-408B-995E-F571E09577A7}" srcOrd="1" destOrd="0" presId="urn:microsoft.com/office/officeart/2005/8/layout/hierarchy2"/>
    <dgm:cxn modelId="{B8F24474-4BF1-426A-9575-13C0BA3B74F5}" type="presOf" srcId="{6BC65638-0B84-4E20-8997-37B2F3CB687C}" destId="{1ECD7CAC-18C8-4EA3-8860-D5561DC25334}" srcOrd="0" destOrd="0" presId="urn:microsoft.com/office/officeart/2005/8/layout/hierarchy2"/>
    <dgm:cxn modelId="{EDE6CC7E-4C16-4AC0-8099-AF12A012882E}" type="presOf" srcId="{09BD5217-B7EA-4725-B519-EFE0F59402B8}" destId="{31DBF9FC-5ABC-4BA5-A439-6152BDD0F369}" srcOrd="0" destOrd="0" presId="urn:microsoft.com/office/officeart/2005/8/layout/hierarchy2"/>
    <dgm:cxn modelId="{6F1EAA89-99CB-49F8-A0A9-69F8966E0BD0}" type="presOf" srcId="{F773AA0C-2FF8-4AB5-9390-429415D6E8EB}" destId="{8094A2B0-0365-4070-BDBF-9EB807326AAD}" srcOrd="1" destOrd="0" presId="urn:microsoft.com/office/officeart/2005/8/layout/hierarchy2"/>
    <dgm:cxn modelId="{5DE97E95-2BCA-45A7-914F-65D69D3A3D50}" type="presOf" srcId="{C940EEE0-954D-4981-852B-74676E9304B2}" destId="{69504EC5-36EC-42A9-A403-C8DA3058AB2E}" srcOrd="1" destOrd="0" presId="urn:microsoft.com/office/officeart/2005/8/layout/hierarchy2"/>
    <dgm:cxn modelId="{CFCFF299-152C-4253-A1C5-B5FD2A2B28B2}" type="presOf" srcId="{18F70293-D018-4A14-B15D-79AD8D743C57}" destId="{75754616-0E18-4B79-8109-0421A4B8B962}" srcOrd="0" destOrd="0" presId="urn:microsoft.com/office/officeart/2005/8/layout/hierarchy2"/>
    <dgm:cxn modelId="{84A03C9A-B39D-40D2-B10D-4494644E19C0}" srcId="{88FF5907-7DBE-4A79-8786-1F2B406A5685}" destId="{66873D7C-A2E4-4B52-9CD1-52D6FBA70C02}" srcOrd="1" destOrd="0" parTransId="{EA49EC6E-85FD-401F-A9D4-57DF5FD7CCC3}" sibTransId="{31162BE2-A1A4-45A5-9FAB-508C29BF9FDC}"/>
    <dgm:cxn modelId="{E632939C-4A71-4678-9615-083840FC2792}" srcId="{88FF5907-7DBE-4A79-8786-1F2B406A5685}" destId="{C21D75FA-3067-4C83-A057-8C2C40C8B927}" srcOrd="0" destOrd="0" parTransId="{6BC65638-0B84-4E20-8997-37B2F3CB687C}" sibTransId="{E4CDCB09-6C42-4979-AF95-54F9F0A28392}"/>
    <dgm:cxn modelId="{7F09379E-F1EC-413F-933E-F1BFD40C5BBE}" type="presOf" srcId="{EEE0DD20-78DF-4EB8-AE10-3E4E94B190EC}" destId="{88374A71-95DA-4FCC-88DA-330D480DD6EF}" srcOrd="1" destOrd="0" presId="urn:microsoft.com/office/officeart/2005/8/layout/hierarchy2"/>
    <dgm:cxn modelId="{3202AFA7-EC1F-4888-8F7A-248AC9DB9999}" type="presOf" srcId="{7CB75A7C-B2EC-46A6-8F2C-65C99FAF8E8F}" destId="{562A55A6-F6C6-4869-A874-3EA2067C5C61}" srcOrd="1" destOrd="0" presId="urn:microsoft.com/office/officeart/2005/8/layout/hierarchy2"/>
    <dgm:cxn modelId="{A72071C6-FCB9-43D1-8481-8920D478E87A}" type="presOf" srcId="{A87FA586-808F-4478-8A77-162B2CF89C65}" destId="{BB6C06F0-8B2B-4A28-9067-F9644E8BD7D6}" srcOrd="0" destOrd="0" presId="urn:microsoft.com/office/officeart/2005/8/layout/hierarchy2"/>
    <dgm:cxn modelId="{B752DFC6-FE12-4794-8280-F58112F2BBBA}" type="presOf" srcId="{F4859676-B3B3-452C-995F-C3B84528863E}" destId="{9DE242B3-8B72-4F38-B21B-66E8A2FAC2BC}" srcOrd="0" destOrd="0" presId="urn:microsoft.com/office/officeart/2005/8/layout/hierarchy2"/>
    <dgm:cxn modelId="{D3C157D0-DB78-4D4F-B444-3E714D61033D}" type="presOf" srcId="{F773AA0C-2FF8-4AB5-9390-429415D6E8EB}" destId="{1E07B0AB-665E-4F8C-B4F2-1A10C69A30FA}" srcOrd="0" destOrd="0" presId="urn:microsoft.com/office/officeart/2005/8/layout/hierarchy2"/>
    <dgm:cxn modelId="{F9183ED4-9715-470D-B8CC-32B5C0A29CF6}" srcId="{18F70293-D018-4A14-B15D-79AD8D743C57}" destId="{A3E0FA4B-DBCA-4D42-9AB8-23DFD5288BDC}" srcOrd="2" destOrd="0" parTransId="{A687EF13-FB21-4E2C-A721-FF336DE0E3D8}" sibTransId="{9206FA32-9738-4DD6-AE2E-18F8D61C9305}"/>
    <dgm:cxn modelId="{B4551AE1-45DB-4D1C-A7D1-8A15B1534A2F}" srcId="{18F70293-D018-4A14-B15D-79AD8D743C57}" destId="{88FF5907-7DBE-4A79-8786-1F2B406A5685}" srcOrd="0" destOrd="0" parTransId="{F773AA0C-2FF8-4AB5-9390-429415D6E8EB}" sibTransId="{A21DE38A-BC5D-4791-9063-D2519B54418E}"/>
    <dgm:cxn modelId="{DD433DE7-C293-4B1B-A6BB-07E2E46456BF}" srcId="{A3E0FA4B-DBCA-4D42-9AB8-23DFD5288BDC}" destId="{A87FA586-808F-4478-8A77-162B2CF89C65}" srcOrd="0" destOrd="0" parTransId="{C940EEE0-954D-4981-852B-74676E9304B2}" sibTransId="{ED0C9E0F-1D15-48CB-B4EC-D72AEC508805}"/>
    <dgm:cxn modelId="{838583EB-3D87-4949-A352-A04DF609FDA9}" type="presOf" srcId="{A687EF13-FB21-4E2C-A721-FF336DE0E3D8}" destId="{BEFC5B88-7B42-4DEE-ACC2-86A391B79629}" srcOrd="1" destOrd="0" presId="urn:microsoft.com/office/officeart/2005/8/layout/hierarchy2"/>
    <dgm:cxn modelId="{9C49B8EC-523D-4C0C-80C0-43802EDCA361}" type="presOf" srcId="{7CB75A7C-B2EC-46A6-8F2C-65C99FAF8E8F}" destId="{D1B546EA-9D81-4FB3-B894-BB2BDE6B20DD}" srcOrd="0" destOrd="0" presId="urn:microsoft.com/office/officeart/2005/8/layout/hierarchy2"/>
    <dgm:cxn modelId="{9011F0FF-FA49-419A-87FB-E3447D392D30}" type="presOf" srcId="{EA49EC6E-85FD-401F-A9D4-57DF5FD7CCC3}" destId="{948628AF-F7B5-45F0-8AFE-A343A5F75ED6}" srcOrd="0" destOrd="0" presId="urn:microsoft.com/office/officeart/2005/8/layout/hierarchy2"/>
    <dgm:cxn modelId="{BB115D55-7D80-48C9-AF8A-786D9C60C934}" type="presParOf" srcId="{9DE242B3-8B72-4F38-B21B-66E8A2FAC2BC}" destId="{A6AC2EC4-06F1-4A1A-AB57-CD538D041D46}" srcOrd="0" destOrd="0" presId="urn:microsoft.com/office/officeart/2005/8/layout/hierarchy2"/>
    <dgm:cxn modelId="{2E6454CD-843D-4F74-BD4A-33B3B65585C4}" type="presParOf" srcId="{A6AC2EC4-06F1-4A1A-AB57-CD538D041D46}" destId="{75754616-0E18-4B79-8109-0421A4B8B962}" srcOrd="0" destOrd="0" presId="urn:microsoft.com/office/officeart/2005/8/layout/hierarchy2"/>
    <dgm:cxn modelId="{041FDA93-0094-409F-8891-242B9A58E5D4}" type="presParOf" srcId="{A6AC2EC4-06F1-4A1A-AB57-CD538D041D46}" destId="{93C4140D-46AC-403B-A6F5-7B196C63F983}" srcOrd="1" destOrd="0" presId="urn:microsoft.com/office/officeart/2005/8/layout/hierarchy2"/>
    <dgm:cxn modelId="{E25377E9-CAA1-459C-BF07-E80C7EA0BE69}" type="presParOf" srcId="{93C4140D-46AC-403B-A6F5-7B196C63F983}" destId="{1E07B0AB-665E-4F8C-B4F2-1A10C69A30FA}" srcOrd="0" destOrd="0" presId="urn:microsoft.com/office/officeart/2005/8/layout/hierarchy2"/>
    <dgm:cxn modelId="{08E28CD8-1B6D-49BC-9707-FE259D4851EE}" type="presParOf" srcId="{1E07B0AB-665E-4F8C-B4F2-1A10C69A30FA}" destId="{8094A2B0-0365-4070-BDBF-9EB807326AAD}" srcOrd="0" destOrd="0" presId="urn:microsoft.com/office/officeart/2005/8/layout/hierarchy2"/>
    <dgm:cxn modelId="{2990EFC8-4D16-4887-8EAA-A7953F078AFD}" type="presParOf" srcId="{93C4140D-46AC-403B-A6F5-7B196C63F983}" destId="{9FBA4E87-FFEC-4A10-A7FB-468EAE4C7E5A}" srcOrd="1" destOrd="0" presId="urn:microsoft.com/office/officeart/2005/8/layout/hierarchy2"/>
    <dgm:cxn modelId="{0BD579D1-5F2E-4358-B420-6425D7BFA2C1}" type="presParOf" srcId="{9FBA4E87-FFEC-4A10-A7FB-468EAE4C7E5A}" destId="{C344A8EC-B353-46A5-9380-BEEA737242B4}" srcOrd="0" destOrd="0" presId="urn:microsoft.com/office/officeart/2005/8/layout/hierarchy2"/>
    <dgm:cxn modelId="{67A31184-DEDE-4E2D-9731-6A535F6F4905}" type="presParOf" srcId="{9FBA4E87-FFEC-4A10-A7FB-468EAE4C7E5A}" destId="{59E7BC84-EC52-42EE-8D6E-2F5CD43EB72A}" srcOrd="1" destOrd="0" presId="urn:microsoft.com/office/officeart/2005/8/layout/hierarchy2"/>
    <dgm:cxn modelId="{E5BA2CE2-A43C-4AA1-897E-2C84418CB640}" type="presParOf" srcId="{59E7BC84-EC52-42EE-8D6E-2F5CD43EB72A}" destId="{1ECD7CAC-18C8-4EA3-8860-D5561DC25334}" srcOrd="0" destOrd="0" presId="urn:microsoft.com/office/officeart/2005/8/layout/hierarchy2"/>
    <dgm:cxn modelId="{D55B7E22-04F0-480A-8305-53F9331D67F0}" type="presParOf" srcId="{1ECD7CAC-18C8-4EA3-8860-D5561DC25334}" destId="{DD31AB42-4696-4BB3-AD09-F9F86A880945}" srcOrd="0" destOrd="0" presId="urn:microsoft.com/office/officeart/2005/8/layout/hierarchy2"/>
    <dgm:cxn modelId="{CC1BF47E-8013-407F-990A-0D902EF41B70}" type="presParOf" srcId="{59E7BC84-EC52-42EE-8D6E-2F5CD43EB72A}" destId="{F3E1D816-AFF2-4081-B17B-C64097CE3D94}" srcOrd="1" destOrd="0" presId="urn:microsoft.com/office/officeart/2005/8/layout/hierarchy2"/>
    <dgm:cxn modelId="{40BE31A7-7182-4124-BCC8-9D4132EACD07}" type="presParOf" srcId="{F3E1D816-AFF2-4081-B17B-C64097CE3D94}" destId="{124452E1-B094-4A39-B167-EEE15CB87CFE}" srcOrd="0" destOrd="0" presId="urn:microsoft.com/office/officeart/2005/8/layout/hierarchy2"/>
    <dgm:cxn modelId="{F2CBB52B-060C-4B04-8E59-20F30B0A940C}" type="presParOf" srcId="{F3E1D816-AFF2-4081-B17B-C64097CE3D94}" destId="{B8579E8A-B869-4F6D-843C-495D87F5E49A}" srcOrd="1" destOrd="0" presId="urn:microsoft.com/office/officeart/2005/8/layout/hierarchy2"/>
    <dgm:cxn modelId="{9EC172A6-901D-47EF-95B4-631C89DC75BA}" type="presParOf" srcId="{59E7BC84-EC52-42EE-8D6E-2F5CD43EB72A}" destId="{948628AF-F7B5-45F0-8AFE-A343A5F75ED6}" srcOrd="2" destOrd="0" presId="urn:microsoft.com/office/officeart/2005/8/layout/hierarchy2"/>
    <dgm:cxn modelId="{0AAD58F4-8699-4687-88C0-4E0FAE40A04E}" type="presParOf" srcId="{948628AF-F7B5-45F0-8AFE-A343A5F75ED6}" destId="{931F38DC-44B9-408B-995E-F571E09577A7}" srcOrd="0" destOrd="0" presId="urn:microsoft.com/office/officeart/2005/8/layout/hierarchy2"/>
    <dgm:cxn modelId="{A70B483B-2873-4CD1-93A2-377F6B2DD747}" type="presParOf" srcId="{59E7BC84-EC52-42EE-8D6E-2F5CD43EB72A}" destId="{A8B7FC0A-06DC-4B5D-ABDE-6E4D4B7BD39D}" srcOrd="3" destOrd="0" presId="urn:microsoft.com/office/officeart/2005/8/layout/hierarchy2"/>
    <dgm:cxn modelId="{C79C08BB-DDC3-4C7F-A480-15B223EE3941}" type="presParOf" srcId="{A8B7FC0A-06DC-4B5D-ABDE-6E4D4B7BD39D}" destId="{733857F6-1957-497A-9E30-3932B14F3FDE}" srcOrd="0" destOrd="0" presId="urn:microsoft.com/office/officeart/2005/8/layout/hierarchy2"/>
    <dgm:cxn modelId="{C0354837-44EF-452B-AB7B-4DC30469A03C}" type="presParOf" srcId="{A8B7FC0A-06DC-4B5D-ABDE-6E4D4B7BD39D}" destId="{D1375A32-97AC-41EF-9B03-FA79C92E038C}" srcOrd="1" destOrd="0" presId="urn:microsoft.com/office/officeart/2005/8/layout/hierarchy2"/>
    <dgm:cxn modelId="{02961A55-DD16-44FF-B81F-BEC2536D618A}" type="presParOf" srcId="{93C4140D-46AC-403B-A6F5-7B196C63F983}" destId="{D1B546EA-9D81-4FB3-B894-BB2BDE6B20DD}" srcOrd="2" destOrd="0" presId="urn:microsoft.com/office/officeart/2005/8/layout/hierarchy2"/>
    <dgm:cxn modelId="{D53E92E8-34C6-42AF-8E8E-8C091B6AB9E6}" type="presParOf" srcId="{D1B546EA-9D81-4FB3-B894-BB2BDE6B20DD}" destId="{562A55A6-F6C6-4869-A874-3EA2067C5C61}" srcOrd="0" destOrd="0" presId="urn:microsoft.com/office/officeart/2005/8/layout/hierarchy2"/>
    <dgm:cxn modelId="{CCDA6FC4-9812-4239-92BE-096C6105A654}" type="presParOf" srcId="{93C4140D-46AC-403B-A6F5-7B196C63F983}" destId="{E9827D44-1D41-4FE9-8877-4F9B23336D81}" srcOrd="3" destOrd="0" presId="urn:microsoft.com/office/officeart/2005/8/layout/hierarchy2"/>
    <dgm:cxn modelId="{DD92A552-809B-4930-91D8-7BC525758137}" type="presParOf" srcId="{E9827D44-1D41-4FE9-8877-4F9B23336D81}" destId="{31DBF9FC-5ABC-4BA5-A439-6152BDD0F369}" srcOrd="0" destOrd="0" presId="urn:microsoft.com/office/officeart/2005/8/layout/hierarchy2"/>
    <dgm:cxn modelId="{7F22778F-4B15-4FD8-A3EC-E31CDF786543}" type="presParOf" srcId="{E9827D44-1D41-4FE9-8877-4F9B23336D81}" destId="{DB6DBE7A-9BD7-4AA7-A149-E9DC42116C2C}" srcOrd="1" destOrd="0" presId="urn:microsoft.com/office/officeart/2005/8/layout/hierarchy2"/>
    <dgm:cxn modelId="{2C97BB59-0427-43D0-AF97-55E273BC3C6E}" type="presParOf" srcId="{93C4140D-46AC-403B-A6F5-7B196C63F983}" destId="{9FE4AE49-1574-4ED6-A666-D98AC5AA5923}" srcOrd="4" destOrd="0" presId="urn:microsoft.com/office/officeart/2005/8/layout/hierarchy2"/>
    <dgm:cxn modelId="{103F9F88-10B4-4396-9A5B-4C7F1080A50C}" type="presParOf" srcId="{9FE4AE49-1574-4ED6-A666-D98AC5AA5923}" destId="{BEFC5B88-7B42-4DEE-ACC2-86A391B79629}" srcOrd="0" destOrd="0" presId="urn:microsoft.com/office/officeart/2005/8/layout/hierarchy2"/>
    <dgm:cxn modelId="{D1BB687C-BF6F-401C-AD33-4880CA0B4DE4}" type="presParOf" srcId="{93C4140D-46AC-403B-A6F5-7B196C63F983}" destId="{B97A1AAB-D6F0-4602-BC70-561E5892E796}" srcOrd="5" destOrd="0" presId="urn:microsoft.com/office/officeart/2005/8/layout/hierarchy2"/>
    <dgm:cxn modelId="{03D679B4-98EF-4B48-B0E0-1958D324DBF5}" type="presParOf" srcId="{B97A1AAB-D6F0-4602-BC70-561E5892E796}" destId="{91486D2D-A63D-4A72-A757-3D4BCA240319}" srcOrd="0" destOrd="0" presId="urn:microsoft.com/office/officeart/2005/8/layout/hierarchy2"/>
    <dgm:cxn modelId="{76418A11-F714-4EBE-948E-7D523153D7F5}" type="presParOf" srcId="{B97A1AAB-D6F0-4602-BC70-561E5892E796}" destId="{C39E0542-82D5-4D18-AD68-166C5558EDF0}" srcOrd="1" destOrd="0" presId="urn:microsoft.com/office/officeart/2005/8/layout/hierarchy2"/>
    <dgm:cxn modelId="{C0C7AC17-4290-4F91-871E-DF2CC2727640}" type="presParOf" srcId="{C39E0542-82D5-4D18-AD68-166C5558EDF0}" destId="{71C2060B-3B44-4BB6-974C-2C19FE9668FC}" srcOrd="0" destOrd="0" presId="urn:microsoft.com/office/officeart/2005/8/layout/hierarchy2"/>
    <dgm:cxn modelId="{A7F2564D-CF4D-4D7F-9CD3-E67794993691}" type="presParOf" srcId="{71C2060B-3B44-4BB6-974C-2C19FE9668FC}" destId="{69504EC5-36EC-42A9-A403-C8DA3058AB2E}" srcOrd="0" destOrd="0" presId="urn:microsoft.com/office/officeart/2005/8/layout/hierarchy2"/>
    <dgm:cxn modelId="{FEB42346-C29F-46D7-BC74-ADE113258902}" type="presParOf" srcId="{C39E0542-82D5-4D18-AD68-166C5558EDF0}" destId="{BC919CA7-0739-481E-9D82-489C9279D75B}" srcOrd="1" destOrd="0" presId="urn:microsoft.com/office/officeart/2005/8/layout/hierarchy2"/>
    <dgm:cxn modelId="{00C97FD8-102C-48AC-AE4E-E6B20AF44F31}" type="presParOf" srcId="{BC919CA7-0739-481E-9D82-489C9279D75B}" destId="{BB6C06F0-8B2B-4A28-9067-F9644E8BD7D6}" srcOrd="0" destOrd="0" presId="urn:microsoft.com/office/officeart/2005/8/layout/hierarchy2"/>
    <dgm:cxn modelId="{F2C53871-1F9E-4084-ADAD-01C3210812C2}" type="presParOf" srcId="{BC919CA7-0739-481E-9D82-489C9279D75B}" destId="{1DFCA645-00F9-4052-BF40-558C2512FF6B}" srcOrd="1" destOrd="0" presId="urn:microsoft.com/office/officeart/2005/8/layout/hierarchy2"/>
    <dgm:cxn modelId="{D785562B-8144-40C9-B2D5-D5FC0A32C1AA}" type="presParOf" srcId="{C39E0542-82D5-4D18-AD68-166C5558EDF0}" destId="{39115DE5-CDD6-43AA-A89E-2D5665CD3C8A}" srcOrd="2" destOrd="0" presId="urn:microsoft.com/office/officeart/2005/8/layout/hierarchy2"/>
    <dgm:cxn modelId="{305BBBA0-7C26-42EB-9773-42649488B84B}" type="presParOf" srcId="{39115DE5-CDD6-43AA-A89E-2D5665CD3C8A}" destId="{63F74DC8-8D20-4697-BB5B-389A21B83299}" srcOrd="0" destOrd="0" presId="urn:microsoft.com/office/officeart/2005/8/layout/hierarchy2"/>
    <dgm:cxn modelId="{10EB0B50-2AF6-484B-BA4D-B1116DF53774}" type="presParOf" srcId="{C39E0542-82D5-4D18-AD68-166C5558EDF0}" destId="{D39EACB3-D170-4E93-9227-B7828FD43FC8}" srcOrd="3" destOrd="0" presId="urn:microsoft.com/office/officeart/2005/8/layout/hierarchy2"/>
    <dgm:cxn modelId="{530E032C-371E-460A-A700-AC2A9C555A25}" type="presParOf" srcId="{D39EACB3-D170-4E93-9227-B7828FD43FC8}" destId="{142BCF4F-A8EC-4158-B452-FD5D93A33269}" srcOrd="0" destOrd="0" presId="urn:microsoft.com/office/officeart/2005/8/layout/hierarchy2"/>
    <dgm:cxn modelId="{852ACC88-C301-48B9-AA53-E65852C3167F}" type="presParOf" srcId="{D39EACB3-D170-4E93-9227-B7828FD43FC8}" destId="{40276C33-FFA9-4BC7-90D1-02EE364AB6F2}" srcOrd="1" destOrd="0" presId="urn:microsoft.com/office/officeart/2005/8/layout/hierarchy2"/>
    <dgm:cxn modelId="{7554076D-6C5A-43BB-8229-5C8C34EB23C4}" type="presParOf" srcId="{C39E0542-82D5-4D18-AD68-166C5558EDF0}" destId="{7BF3162F-5160-4FFA-AA5A-63008701C904}" srcOrd="4" destOrd="0" presId="urn:microsoft.com/office/officeart/2005/8/layout/hierarchy2"/>
    <dgm:cxn modelId="{54F25708-0534-405E-ADAA-EED5DE87DDF8}" type="presParOf" srcId="{7BF3162F-5160-4FFA-AA5A-63008701C904}" destId="{88374A71-95DA-4FCC-88DA-330D480DD6EF}" srcOrd="0" destOrd="0" presId="urn:microsoft.com/office/officeart/2005/8/layout/hierarchy2"/>
    <dgm:cxn modelId="{C4CDDECD-A9CB-4B44-AD32-BC565C249061}" type="presParOf" srcId="{C39E0542-82D5-4D18-AD68-166C5558EDF0}" destId="{BD7E5764-E736-4D2B-A9F2-C6867B10A3D5}" srcOrd="5" destOrd="0" presId="urn:microsoft.com/office/officeart/2005/8/layout/hierarchy2"/>
    <dgm:cxn modelId="{6571B371-52B9-4010-BA9C-B91C7C78B060}" type="presParOf" srcId="{BD7E5764-E736-4D2B-A9F2-C6867B10A3D5}" destId="{400BB14A-B9FA-428C-9879-F2FE38587DCB}" srcOrd="0" destOrd="0" presId="urn:microsoft.com/office/officeart/2005/8/layout/hierarchy2"/>
    <dgm:cxn modelId="{A23C0A4A-863C-4880-9C0F-075DAE1E01A6}" type="presParOf" srcId="{BD7E5764-E736-4D2B-A9F2-C6867B10A3D5}" destId="{EE9022B0-423A-4F75-BF6C-843745149B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244FD-987A-4DFF-B219-A98F8017C1BD}">
      <dsp:nvSpPr>
        <dsp:cNvPr id="0" name=""/>
        <dsp:cNvSpPr/>
      </dsp:nvSpPr>
      <dsp:spPr>
        <a:xfrm>
          <a:off x="4944444" y="2212390"/>
          <a:ext cx="2812044" cy="2432532"/>
        </a:xfrm>
        <a:prstGeom prst="hexagon">
          <a:avLst>
            <a:gd name="adj" fmla="val 2857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5 YEAR</a:t>
          </a:r>
        </a:p>
        <a:p>
          <a:pPr marL="0" lvl="0" indent="0" algn="ctr" defTabSz="1955800">
            <a:lnSpc>
              <a:spcPct val="90000"/>
            </a:lnSpc>
            <a:spcBef>
              <a:spcPct val="0"/>
            </a:spcBef>
            <a:spcAft>
              <a:spcPct val="35000"/>
            </a:spcAft>
            <a:buNone/>
          </a:pPr>
          <a:r>
            <a:rPr lang="en-US" sz="4400" kern="1200" dirty="0"/>
            <a:t>GOALS</a:t>
          </a:r>
        </a:p>
      </dsp:txBody>
      <dsp:txXfrm>
        <a:off x="5410439" y="2615495"/>
        <a:ext cx="1880054" cy="1626322"/>
      </dsp:txXfrm>
    </dsp:sp>
    <dsp:sp modelId="{ADF80950-FB2D-49B9-8239-93DF784F6078}">
      <dsp:nvSpPr>
        <dsp:cNvPr id="0" name=""/>
        <dsp:cNvSpPr/>
      </dsp:nvSpPr>
      <dsp:spPr>
        <a:xfrm>
          <a:off x="6705324" y="1048588"/>
          <a:ext cx="1060976" cy="91417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705A16-FCBE-4EC9-8C90-C43A78DB1635}">
      <dsp:nvSpPr>
        <dsp:cNvPr id="0" name=""/>
        <dsp:cNvSpPr/>
      </dsp:nvSpPr>
      <dsp:spPr>
        <a:xfrm>
          <a:off x="5203474" y="0"/>
          <a:ext cx="2304450" cy="1993620"/>
        </a:xfrm>
        <a:prstGeom prst="hexagon">
          <a:avLst>
            <a:gd name="adj" fmla="val 2857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Increase Membership &amp; Active Chapters</a:t>
          </a:r>
        </a:p>
      </dsp:txBody>
      <dsp:txXfrm>
        <a:off x="5585371" y="330385"/>
        <a:ext cx="1540656" cy="1332850"/>
      </dsp:txXfrm>
    </dsp:sp>
    <dsp:sp modelId="{AF36D65B-8BAA-4F31-9B6A-9105E460F62A}">
      <dsp:nvSpPr>
        <dsp:cNvPr id="0" name=""/>
        <dsp:cNvSpPr/>
      </dsp:nvSpPr>
      <dsp:spPr>
        <a:xfrm>
          <a:off x="7943566" y="2757601"/>
          <a:ext cx="1060976" cy="91417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A4074D-CCD8-4556-8FD5-9EB5849329D4}">
      <dsp:nvSpPr>
        <dsp:cNvPr id="0" name=""/>
        <dsp:cNvSpPr/>
      </dsp:nvSpPr>
      <dsp:spPr>
        <a:xfrm>
          <a:off x="7316923" y="1226210"/>
          <a:ext cx="2304450" cy="1993620"/>
        </a:xfrm>
        <a:prstGeom prst="hexagon">
          <a:avLst>
            <a:gd name="adj" fmla="val 28570"/>
            <a:gd name="vf" fmla="val 115470"/>
          </a:avLst>
        </a:prstGeom>
        <a:solidFill>
          <a:schemeClr val="accent4">
            <a:hueOff val="1024082"/>
            <a:satOff val="5385"/>
            <a:lumOff val="-12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Provide More Benefits &amp; Support to Members &amp; Chapters</a:t>
          </a:r>
        </a:p>
      </dsp:txBody>
      <dsp:txXfrm>
        <a:off x="7698820" y="1556595"/>
        <a:ext cx="1540656" cy="1332850"/>
      </dsp:txXfrm>
    </dsp:sp>
    <dsp:sp modelId="{0B0573BA-A0C9-4AF3-9AE0-9733CB18A533}">
      <dsp:nvSpPr>
        <dsp:cNvPr id="0" name=""/>
        <dsp:cNvSpPr/>
      </dsp:nvSpPr>
      <dsp:spPr>
        <a:xfrm>
          <a:off x="7083403" y="4686757"/>
          <a:ext cx="1060976" cy="91417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63BC7-F90C-4876-95DC-3910851BF84F}">
      <dsp:nvSpPr>
        <dsp:cNvPr id="0" name=""/>
        <dsp:cNvSpPr/>
      </dsp:nvSpPr>
      <dsp:spPr>
        <a:xfrm>
          <a:off x="7316923" y="3636797"/>
          <a:ext cx="2304450" cy="1993620"/>
        </a:xfrm>
        <a:prstGeom prst="hexagon">
          <a:avLst>
            <a:gd name="adj" fmla="val 28570"/>
            <a:gd name="vf" fmla="val 115470"/>
          </a:avLst>
        </a:prstGeom>
        <a:solidFill>
          <a:schemeClr val="accent4">
            <a:hueOff val="2048164"/>
            <a:satOff val="10770"/>
            <a:lumOff val="-24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Increase Revenue</a:t>
          </a:r>
        </a:p>
        <a:p>
          <a:pPr marL="0" lvl="0" indent="0" algn="ctr" defTabSz="711200">
            <a:lnSpc>
              <a:spcPct val="90000"/>
            </a:lnSpc>
            <a:spcBef>
              <a:spcPct val="0"/>
            </a:spcBef>
            <a:spcAft>
              <a:spcPct val="35000"/>
            </a:spcAft>
            <a:buNone/>
          </a:pPr>
          <a:r>
            <a:rPr lang="en-US" sz="1600" kern="1200" dirty="0"/>
            <a:t>Maximize Expenditures</a:t>
          </a:r>
        </a:p>
        <a:p>
          <a:pPr marL="0" lvl="0" indent="0" algn="ctr" defTabSz="711200">
            <a:lnSpc>
              <a:spcPct val="90000"/>
            </a:lnSpc>
            <a:spcBef>
              <a:spcPct val="0"/>
            </a:spcBef>
            <a:spcAft>
              <a:spcPct val="35000"/>
            </a:spcAft>
            <a:buNone/>
          </a:pPr>
          <a:r>
            <a:rPr lang="en-US" sz="1600" kern="1200" dirty="0"/>
            <a:t>Improve Committee Efficiency</a:t>
          </a:r>
        </a:p>
      </dsp:txBody>
      <dsp:txXfrm>
        <a:off x="7698820" y="3967182"/>
        <a:ext cx="1540656" cy="1332850"/>
      </dsp:txXfrm>
    </dsp:sp>
    <dsp:sp modelId="{C9B64177-8B43-4861-ADD2-A847ABFBFF73}">
      <dsp:nvSpPr>
        <dsp:cNvPr id="0" name=""/>
        <dsp:cNvSpPr/>
      </dsp:nvSpPr>
      <dsp:spPr>
        <a:xfrm>
          <a:off x="4949677" y="4887010"/>
          <a:ext cx="1060976" cy="91417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551808-0D48-4DD8-A058-D2B0E3EEC6DE}">
      <dsp:nvSpPr>
        <dsp:cNvPr id="0" name=""/>
        <dsp:cNvSpPr/>
      </dsp:nvSpPr>
      <dsp:spPr>
        <a:xfrm>
          <a:off x="5203474" y="4864379"/>
          <a:ext cx="2304450" cy="1993620"/>
        </a:xfrm>
        <a:prstGeom prst="hexagon">
          <a:avLst>
            <a:gd name="adj" fmla="val 28570"/>
            <a:gd name="vf" fmla="val 115470"/>
          </a:avLst>
        </a:prstGeom>
        <a:solidFill>
          <a:schemeClr val="accent4">
            <a:hueOff val="3072245"/>
            <a:satOff val="16154"/>
            <a:lumOff val="-36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Create More Content for Publications &amp; Automate Access to Archives</a:t>
          </a:r>
        </a:p>
      </dsp:txBody>
      <dsp:txXfrm>
        <a:off x="5585371" y="5194764"/>
        <a:ext cx="1540656" cy="1332850"/>
      </dsp:txXfrm>
    </dsp:sp>
    <dsp:sp modelId="{7C6279E1-295A-440A-81A4-A8EF6E3E4C0E}">
      <dsp:nvSpPr>
        <dsp:cNvPr id="0" name=""/>
        <dsp:cNvSpPr/>
      </dsp:nvSpPr>
      <dsp:spPr>
        <a:xfrm>
          <a:off x="3691158" y="3178682"/>
          <a:ext cx="1060976" cy="91417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D6B76-E9FD-4707-A505-62A309084957}">
      <dsp:nvSpPr>
        <dsp:cNvPr id="0" name=""/>
        <dsp:cNvSpPr/>
      </dsp:nvSpPr>
      <dsp:spPr>
        <a:xfrm>
          <a:off x="3080213" y="3638168"/>
          <a:ext cx="2304450" cy="1993620"/>
        </a:xfrm>
        <a:prstGeom prst="hexagon">
          <a:avLst>
            <a:gd name="adj" fmla="val 28570"/>
            <a:gd name="vf" fmla="val 115470"/>
          </a:avLst>
        </a:prstGeom>
        <a:solidFill>
          <a:schemeClr val="accent4">
            <a:hueOff val="4096327"/>
            <a:satOff val="21539"/>
            <a:lumOff val="-486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Provide More Support for Masquerades, Conventions, &amp; Directors</a:t>
          </a:r>
        </a:p>
      </dsp:txBody>
      <dsp:txXfrm>
        <a:off x="3462110" y="3968553"/>
        <a:ext cx="1540656" cy="1332850"/>
      </dsp:txXfrm>
    </dsp:sp>
    <dsp:sp modelId="{9C15D301-4201-4AA3-96E1-D69AC891D9A3}">
      <dsp:nvSpPr>
        <dsp:cNvPr id="0" name=""/>
        <dsp:cNvSpPr/>
      </dsp:nvSpPr>
      <dsp:spPr>
        <a:xfrm>
          <a:off x="3080213" y="1223467"/>
          <a:ext cx="2304450" cy="1993620"/>
        </a:xfrm>
        <a:prstGeom prst="hexagon">
          <a:avLst>
            <a:gd name="adj" fmla="val 28570"/>
            <a:gd name="vf" fmla="val 115470"/>
          </a:avLst>
        </a:prstGeom>
        <a:solidFill>
          <a:schemeClr val="accent4">
            <a:hueOff val="5120409"/>
            <a:satOff val="26924"/>
            <a:lumOff val="-60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Community</a:t>
          </a:r>
        </a:p>
        <a:p>
          <a:pPr marL="0" lvl="0" indent="0" algn="ctr" defTabSz="889000">
            <a:lnSpc>
              <a:spcPct val="90000"/>
            </a:lnSpc>
            <a:spcBef>
              <a:spcPct val="0"/>
            </a:spcBef>
            <a:spcAft>
              <a:spcPct val="35000"/>
            </a:spcAft>
            <a:buNone/>
          </a:pPr>
          <a:r>
            <a:rPr lang="en-US" sz="2000" kern="1200" dirty="0"/>
            <a:t>Outreach</a:t>
          </a:r>
        </a:p>
      </dsp:txBody>
      <dsp:txXfrm>
        <a:off x="3462110" y="1553852"/>
        <a:ext cx="1540656" cy="13328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54616-0E18-4B79-8109-0421A4B8B962}">
      <dsp:nvSpPr>
        <dsp:cNvPr id="0" name=""/>
        <dsp:cNvSpPr/>
      </dsp:nvSpPr>
      <dsp:spPr>
        <a:xfrm>
          <a:off x="2758" y="2593589"/>
          <a:ext cx="1844791" cy="922395"/>
        </a:xfrm>
        <a:prstGeom prst="roundRect">
          <a:avLst>
            <a:gd name="adj" fmla="val 10000"/>
          </a:avLst>
        </a:prstGeom>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Elected Officers</a:t>
          </a:r>
        </a:p>
      </dsp:txBody>
      <dsp:txXfrm>
        <a:off x="29774" y="2620605"/>
        <a:ext cx="1790759" cy="868363"/>
      </dsp:txXfrm>
    </dsp:sp>
    <dsp:sp modelId="{1E07B0AB-665E-4F8C-B4F2-1A10C69A30FA}">
      <dsp:nvSpPr>
        <dsp:cNvPr id="0" name=""/>
        <dsp:cNvSpPr/>
      </dsp:nvSpPr>
      <dsp:spPr>
        <a:xfrm rot="17945813">
          <a:off x="1457783" y="2379312"/>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2353878"/>
        <a:ext cx="75872" cy="75872"/>
      </dsp:txXfrm>
    </dsp:sp>
    <dsp:sp modelId="{C344A8EC-B353-46A5-9380-BEEA737242B4}">
      <dsp:nvSpPr>
        <dsp:cNvPr id="0" name=""/>
        <dsp:cNvSpPr/>
      </dsp:nvSpPr>
      <dsp:spPr>
        <a:xfrm>
          <a:off x="2585465" y="126764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Board of Directors</a:t>
          </a:r>
        </a:p>
        <a:p>
          <a:pPr marL="0" lvl="0" indent="0" algn="ctr" defTabSz="755650">
            <a:lnSpc>
              <a:spcPct val="90000"/>
            </a:lnSpc>
            <a:spcBef>
              <a:spcPct val="0"/>
            </a:spcBef>
            <a:spcAft>
              <a:spcPct val="35000"/>
            </a:spcAft>
            <a:buNone/>
          </a:pPr>
          <a:r>
            <a:rPr lang="en-US" sz="1700" kern="1200" dirty="0"/>
            <a:t>(elected by chapters)</a:t>
          </a:r>
        </a:p>
      </dsp:txBody>
      <dsp:txXfrm>
        <a:off x="2612481" y="1294661"/>
        <a:ext cx="1790759" cy="868363"/>
      </dsp:txXfrm>
    </dsp:sp>
    <dsp:sp modelId="{1ECD7CAC-18C8-4EA3-8860-D5561DC25334}">
      <dsp:nvSpPr>
        <dsp:cNvPr id="0" name=""/>
        <dsp:cNvSpPr/>
      </dsp:nvSpPr>
      <dsp:spPr>
        <a:xfrm rot="19457599">
          <a:off x="4344841" y="1451152"/>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440935"/>
        <a:ext cx="45437" cy="45437"/>
      </dsp:txXfrm>
    </dsp:sp>
    <dsp:sp modelId="{124452E1-B094-4A39-B167-EEE15CB87CFE}">
      <dsp:nvSpPr>
        <dsp:cNvPr id="0" name=""/>
        <dsp:cNvSpPr/>
      </dsp:nvSpPr>
      <dsp:spPr>
        <a:xfrm>
          <a:off x="5168173" y="73726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tx1"/>
              </a:solidFill>
            </a:rPr>
            <a:t>Budget &amp; Finance</a:t>
          </a:r>
        </a:p>
      </dsp:txBody>
      <dsp:txXfrm>
        <a:off x="5195189" y="764283"/>
        <a:ext cx="1790759" cy="868363"/>
      </dsp:txXfrm>
    </dsp:sp>
    <dsp:sp modelId="{948628AF-F7B5-45F0-8AFE-A343A5F75ED6}">
      <dsp:nvSpPr>
        <dsp:cNvPr id="0" name=""/>
        <dsp:cNvSpPr/>
      </dsp:nvSpPr>
      <dsp:spPr>
        <a:xfrm rot="2142401">
          <a:off x="4344841" y="1981529"/>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971313"/>
        <a:ext cx="45437" cy="45437"/>
      </dsp:txXfrm>
    </dsp:sp>
    <dsp:sp modelId="{733857F6-1957-497A-9E30-3932B14F3FDE}">
      <dsp:nvSpPr>
        <dsp:cNvPr id="0" name=""/>
        <dsp:cNvSpPr/>
      </dsp:nvSpPr>
      <dsp:spPr>
        <a:xfrm>
          <a:off x="5168173" y="179802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Public Relations &amp; Communications</a:t>
          </a:r>
        </a:p>
      </dsp:txBody>
      <dsp:txXfrm>
        <a:off x="5195189" y="1825038"/>
        <a:ext cx="1790759" cy="868363"/>
      </dsp:txXfrm>
    </dsp:sp>
    <dsp:sp modelId="{D1B546EA-9D81-4FB3-B894-BB2BDE6B20DD}">
      <dsp:nvSpPr>
        <dsp:cNvPr id="0" name=""/>
        <dsp:cNvSpPr/>
      </dsp:nvSpPr>
      <dsp:spPr>
        <a:xfrm rot="21590298">
          <a:off x="1847548" y="3041237"/>
          <a:ext cx="741922" cy="25004"/>
        </a:xfrm>
        <a:custGeom>
          <a:avLst/>
          <a:gdLst/>
          <a:ahLst/>
          <a:cxnLst/>
          <a:rect l="0" t="0" r="0" b="0"/>
          <a:pathLst>
            <a:path>
              <a:moveTo>
                <a:pt x="0" y="12502"/>
              </a:moveTo>
              <a:lnTo>
                <a:pt x="741922"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9961" y="3035191"/>
        <a:ext cx="37096" cy="37096"/>
      </dsp:txXfrm>
    </dsp:sp>
    <dsp:sp modelId="{31DBF9FC-5ABC-4BA5-A439-6152BDD0F369}">
      <dsp:nvSpPr>
        <dsp:cNvPr id="0" name=""/>
        <dsp:cNvSpPr/>
      </dsp:nvSpPr>
      <dsp:spPr>
        <a:xfrm>
          <a:off x="2589469" y="259149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Members</a:t>
          </a:r>
        </a:p>
        <a:p>
          <a:pPr marL="0" lvl="0" indent="0" algn="ctr" defTabSz="755650">
            <a:lnSpc>
              <a:spcPct val="90000"/>
            </a:lnSpc>
            <a:spcBef>
              <a:spcPct val="0"/>
            </a:spcBef>
            <a:spcAft>
              <a:spcPct val="35000"/>
            </a:spcAft>
            <a:buNone/>
          </a:pPr>
          <a:r>
            <a:rPr lang="en-US" sz="1700" kern="1200" dirty="0"/>
            <a:t>(can serve on any committee)</a:t>
          </a:r>
        </a:p>
      </dsp:txBody>
      <dsp:txXfrm>
        <a:off x="2616485" y="2618511"/>
        <a:ext cx="1790759" cy="868363"/>
      </dsp:txXfrm>
    </dsp:sp>
    <dsp:sp modelId="{9FE4AE49-1574-4ED6-A666-D98AC5AA5923}">
      <dsp:nvSpPr>
        <dsp:cNvPr id="0" name=""/>
        <dsp:cNvSpPr/>
      </dsp:nvSpPr>
      <dsp:spPr>
        <a:xfrm rot="3654187">
          <a:off x="1457783" y="3705256"/>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3679822"/>
        <a:ext cx="75872" cy="75872"/>
      </dsp:txXfrm>
    </dsp:sp>
    <dsp:sp modelId="{91486D2D-A63D-4A72-A757-3D4BCA240319}">
      <dsp:nvSpPr>
        <dsp:cNvPr id="0" name=""/>
        <dsp:cNvSpPr/>
      </dsp:nvSpPr>
      <dsp:spPr>
        <a:xfrm>
          <a:off x="2585465" y="3919532"/>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Appointees</a:t>
          </a:r>
        </a:p>
        <a:p>
          <a:pPr marL="0" lvl="0" indent="0" algn="ctr" defTabSz="755650">
            <a:lnSpc>
              <a:spcPct val="90000"/>
            </a:lnSpc>
            <a:spcBef>
              <a:spcPct val="0"/>
            </a:spcBef>
            <a:spcAft>
              <a:spcPct val="35000"/>
            </a:spcAft>
            <a:buNone/>
          </a:pPr>
          <a:r>
            <a:rPr lang="en-US" sz="1700" kern="1200" dirty="0"/>
            <a:t>(appointed by President)</a:t>
          </a:r>
        </a:p>
      </dsp:txBody>
      <dsp:txXfrm>
        <a:off x="2612481" y="3946548"/>
        <a:ext cx="1790759" cy="868363"/>
      </dsp:txXfrm>
    </dsp:sp>
    <dsp:sp modelId="{71C2060B-3B44-4BB6-974C-2C19FE9668FC}">
      <dsp:nvSpPr>
        <dsp:cNvPr id="0" name=""/>
        <dsp:cNvSpPr/>
      </dsp:nvSpPr>
      <dsp:spPr>
        <a:xfrm rot="18289469">
          <a:off x="4153126" y="3837850"/>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3818048"/>
        <a:ext cx="64608" cy="64608"/>
      </dsp:txXfrm>
    </dsp:sp>
    <dsp:sp modelId="{BB6C06F0-8B2B-4A28-9067-F9644E8BD7D6}">
      <dsp:nvSpPr>
        <dsp:cNvPr id="0" name=""/>
        <dsp:cNvSpPr/>
      </dsp:nvSpPr>
      <dsp:spPr>
        <a:xfrm>
          <a:off x="5168173" y="285877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Publications</a:t>
          </a:r>
        </a:p>
      </dsp:txBody>
      <dsp:txXfrm>
        <a:off x="5195189" y="2885793"/>
        <a:ext cx="1790759" cy="868363"/>
      </dsp:txXfrm>
    </dsp:sp>
    <dsp:sp modelId="{39115DE5-CDD6-43AA-A89E-2D5665CD3C8A}">
      <dsp:nvSpPr>
        <dsp:cNvPr id="0" name=""/>
        <dsp:cNvSpPr/>
      </dsp:nvSpPr>
      <dsp:spPr>
        <a:xfrm>
          <a:off x="4430257" y="4368227"/>
          <a:ext cx="737916" cy="25004"/>
        </a:xfrm>
        <a:custGeom>
          <a:avLst/>
          <a:gdLst/>
          <a:ahLst/>
          <a:cxnLst/>
          <a:rect l="0" t="0" r="0" b="0"/>
          <a:pathLst>
            <a:path>
              <a:moveTo>
                <a:pt x="0" y="12502"/>
              </a:moveTo>
              <a:lnTo>
                <a:pt x="73791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0767" y="4362282"/>
        <a:ext cx="36895" cy="36895"/>
      </dsp:txXfrm>
    </dsp:sp>
    <dsp:sp modelId="{142BCF4F-A8EC-4158-B452-FD5D93A33269}">
      <dsp:nvSpPr>
        <dsp:cNvPr id="0" name=""/>
        <dsp:cNvSpPr/>
      </dsp:nvSpPr>
      <dsp:spPr>
        <a:xfrm>
          <a:off x="5168173" y="391953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rPr>
            <a:t>Technology</a:t>
          </a:r>
        </a:p>
      </dsp:txBody>
      <dsp:txXfrm>
        <a:off x="5195189" y="3946548"/>
        <a:ext cx="1790759" cy="868363"/>
      </dsp:txXfrm>
    </dsp:sp>
    <dsp:sp modelId="{7BF3162F-5160-4FFA-AA5A-63008701C904}">
      <dsp:nvSpPr>
        <dsp:cNvPr id="0" name=""/>
        <dsp:cNvSpPr/>
      </dsp:nvSpPr>
      <dsp:spPr>
        <a:xfrm rot="3310531">
          <a:off x="4153126" y="4898605"/>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4878803"/>
        <a:ext cx="64608" cy="64608"/>
      </dsp:txXfrm>
    </dsp:sp>
    <dsp:sp modelId="{400BB14A-B9FA-428C-9879-F2FE38587DCB}">
      <dsp:nvSpPr>
        <dsp:cNvPr id="0" name=""/>
        <dsp:cNvSpPr/>
      </dsp:nvSpPr>
      <dsp:spPr>
        <a:xfrm>
          <a:off x="5168173" y="498028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Masquerades</a:t>
          </a:r>
        </a:p>
      </dsp:txBody>
      <dsp:txXfrm>
        <a:off x="5195189" y="5007303"/>
        <a:ext cx="1790759" cy="8683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54616-0E18-4B79-8109-0421A4B8B962}">
      <dsp:nvSpPr>
        <dsp:cNvPr id="0" name=""/>
        <dsp:cNvSpPr/>
      </dsp:nvSpPr>
      <dsp:spPr>
        <a:xfrm>
          <a:off x="2758" y="2593589"/>
          <a:ext cx="1844791" cy="922395"/>
        </a:xfrm>
        <a:prstGeom prst="roundRect">
          <a:avLst>
            <a:gd name="adj" fmla="val 10000"/>
          </a:avLst>
        </a:prstGeom>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Elected Officers</a:t>
          </a:r>
        </a:p>
      </dsp:txBody>
      <dsp:txXfrm>
        <a:off x="29774" y="2620605"/>
        <a:ext cx="1790759" cy="868363"/>
      </dsp:txXfrm>
    </dsp:sp>
    <dsp:sp modelId="{1E07B0AB-665E-4F8C-B4F2-1A10C69A30FA}">
      <dsp:nvSpPr>
        <dsp:cNvPr id="0" name=""/>
        <dsp:cNvSpPr/>
      </dsp:nvSpPr>
      <dsp:spPr>
        <a:xfrm rot="17945813">
          <a:off x="1457783" y="2379312"/>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2353878"/>
        <a:ext cx="75872" cy="75872"/>
      </dsp:txXfrm>
    </dsp:sp>
    <dsp:sp modelId="{C344A8EC-B353-46A5-9380-BEEA737242B4}">
      <dsp:nvSpPr>
        <dsp:cNvPr id="0" name=""/>
        <dsp:cNvSpPr/>
      </dsp:nvSpPr>
      <dsp:spPr>
        <a:xfrm>
          <a:off x="2585465" y="126764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Board of Directors</a:t>
          </a:r>
        </a:p>
        <a:p>
          <a:pPr marL="0" lvl="0" indent="0" algn="ctr" defTabSz="755650">
            <a:lnSpc>
              <a:spcPct val="90000"/>
            </a:lnSpc>
            <a:spcBef>
              <a:spcPct val="0"/>
            </a:spcBef>
            <a:spcAft>
              <a:spcPct val="35000"/>
            </a:spcAft>
            <a:buNone/>
          </a:pPr>
          <a:r>
            <a:rPr lang="en-US" sz="1700" kern="1200" dirty="0"/>
            <a:t>(elected by chapters)</a:t>
          </a:r>
        </a:p>
      </dsp:txBody>
      <dsp:txXfrm>
        <a:off x="2612481" y="1294661"/>
        <a:ext cx="1790759" cy="868363"/>
      </dsp:txXfrm>
    </dsp:sp>
    <dsp:sp modelId="{1ECD7CAC-18C8-4EA3-8860-D5561DC25334}">
      <dsp:nvSpPr>
        <dsp:cNvPr id="0" name=""/>
        <dsp:cNvSpPr/>
      </dsp:nvSpPr>
      <dsp:spPr>
        <a:xfrm rot="19457599">
          <a:off x="4344841" y="1451152"/>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440935"/>
        <a:ext cx="45437" cy="45437"/>
      </dsp:txXfrm>
    </dsp:sp>
    <dsp:sp modelId="{124452E1-B094-4A39-B167-EEE15CB87CFE}">
      <dsp:nvSpPr>
        <dsp:cNvPr id="0" name=""/>
        <dsp:cNvSpPr/>
      </dsp:nvSpPr>
      <dsp:spPr>
        <a:xfrm>
          <a:off x="5168173" y="73726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tx1"/>
              </a:solidFill>
            </a:rPr>
            <a:t>Budget &amp; Finance</a:t>
          </a:r>
        </a:p>
      </dsp:txBody>
      <dsp:txXfrm>
        <a:off x="5195189" y="764283"/>
        <a:ext cx="1790759" cy="868363"/>
      </dsp:txXfrm>
    </dsp:sp>
    <dsp:sp modelId="{948628AF-F7B5-45F0-8AFE-A343A5F75ED6}">
      <dsp:nvSpPr>
        <dsp:cNvPr id="0" name=""/>
        <dsp:cNvSpPr/>
      </dsp:nvSpPr>
      <dsp:spPr>
        <a:xfrm rot="2142401">
          <a:off x="4344841" y="1981529"/>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971313"/>
        <a:ext cx="45437" cy="45437"/>
      </dsp:txXfrm>
    </dsp:sp>
    <dsp:sp modelId="{733857F6-1957-497A-9E30-3932B14F3FDE}">
      <dsp:nvSpPr>
        <dsp:cNvPr id="0" name=""/>
        <dsp:cNvSpPr/>
      </dsp:nvSpPr>
      <dsp:spPr>
        <a:xfrm>
          <a:off x="5168173" y="179802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Public Relations &amp; Communications</a:t>
          </a:r>
        </a:p>
      </dsp:txBody>
      <dsp:txXfrm>
        <a:off x="5195189" y="1825038"/>
        <a:ext cx="1790759" cy="868363"/>
      </dsp:txXfrm>
    </dsp:sp>
    <dsp:sp modelId="{D1B546EA-9D81-4FB3-B894-BB2BDE6B20DD}">
      <dsp:nvSpPr>
        <dsp:cNvPr id="0" name=""/>
        <dsp:cNvSpPr/>
      </dsp:nvSpPr>
      <dsp:spPr>
        <a:xfrm rot="21590298">
          <a:off x="1847548" y="3041237"/>
          <a:ext cx="741922" cy="25004"/>
        </a:xfrm>
        <a:custGeom>
          <a:avLst/>
          <a:gdLst/>
          <a:ahLst/>
          <a:cxnLst/>
          <a:rect l="0" t="0" r="0" b="0"/>
          <a:pathLst>
            <a:path>
              <a:moveTo>
                <a:pt x="0" y="12502"/>
              </a:moveTo>
              <a:lnTo>
                <a:pt x="741922"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9961" y="3035191"/>
        <a:ext cx="37096" cy="37096"/>
      </dsp:txXfrm>
    </dsp:sp>
    <dsp:sp modelId="{31DBF9FC-5ABC-4BA5-A439-6152BDD0F369}">
      <dsp:nvSpPr>
        <dsp:cNvPr id="0" name=""/>
        <dsp:cNvSpPr/>
      </dsp:nvSpPr>
      <dsp:spPr>
        <a:xfrm>
          <a:off x="2589469" y="259149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Members</a:t>
          </a:r>
        </a:p>
        <a:p>
          <a:pPr marL="0" lvl="0" indent="0" algn="ctr" defTabSz="755650">
            <a:lnSpc>
              <a:spcPct val="90000"/>
            </a:lnSpc>
            <a:spcBef>
              <a:spcPct val="0"/>
            </a:spcBef>
            <a:spcAft>
              <a:spcPct val="35000"/>
            </a:spcAft>
            <a:buNone/>
          </a:pPr>
          <a:r>
            <a:rPr lang="en-US" sz="1700" kern="1200" dirty="0"/>
            <a:t>(can serve on any committee)</a:t>
          </a:r>
        </a:p>
      </dsp:txBody>
      <dsp:txXfrm>
        <a:off x="2616485" y="2618511"/>
        <a:ext cx="1790759" cy="868363"/>
      </dsp:txXfrm>
    </dsp:sp>
    <dsp:sp modelId="{9FE4AE49-1574-4ED6-A666-D98AC5AA5923}">
      <dsp:nvSpPr>
        <dsp:cNvPr id="0" name=""/>
        <dsp:cNvSpPr/>
      </dsp:nvSpPr>
      <dsp:spPr>
        <a:xfrm rot="3654187">
          <a:off x="1457783" y="3705256"/>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3679822"/>
        <a:ext cx="75872" cy="75872"/>
      </dsp:txXfrm>
    </dsp:sp>
    <dsp:sp modelId="{91486D2D-A63D-4A72-A757-3D4BCA240319}">
      <dsp:nvSpPr>
        <dsp:cNvPr id="0" name=""/>
        <dsp:cNvSpPr/>
      </dsp:nvSpPr>
      <dsp:spPr>
        <a:xfrm>
          <a:off x="2585465" y="3919532"/>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Appointees</a:t>
          </a:r>
        </a:p>
        <a:p>
          <a:pPr marL="0" lvl="0" indent="0" algn="ctr" defTabSz="755650">
            <a:lnSpc>
              <a:spcPct val="90000"/>
            </a:lnSpc>
            <a:spcBef>
              <a:spcPct val="0"/>
            </a:spcBef>
            <a:spcAft>
              <a:spcPct val="35000"/>
            </a:spcAft>
            <a:buNone/>
          </a:pPr>
          <a:r>
            <a:rPr lang="en-US" sz="1700" kern="1200" dirty="0"/>
            <a:t>(appointed by President)</a:t>
          </a:r>
        </a:p>
      </dsp:txBody>
      <dsp:txXfrm>
        <a:off x="2612481" y="3946548"/>
        <a:ext cx="1790759" cy="868363"/>
      </dsp:txXfrm>
    </dsp:sp>
    <dsp:sp modelId="{71C2060B-3B44-4BB6-974C-2C19FE9668FC}">
      <dsp:nvSpPr>
        <dsp:cNvPr id="0" name=""/>
        <dsp:cNvSpPr/>
      </dsp:nvSpPr>
      <dsp:spPr>
        <a:xfrm rot="18289469">
          <a:off x="4153126" y="3837850"/>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3818048"/>
        <a:ext cx="64608" cy="64608"/>
      </dsp:txXfrm>
    </dsp:sp>
    <dsp:sp modelId="{BB6C06F0-8B2B-4A28-9067-F9644E8BD7D6}">
      <dsp:nvSpPr>
        <dsp:cNvPr id="0" name=""/>
        <dsp:cNvSpPr/>
      </dsp:nvSpPr>
      <dsp:spPr>
        <a:xfrm>
          <a:off x="5168173" y="285877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Publications</a:t>
          </a:r>
        </a:p>
      </dsp:txBody>
      <dsp:txXfrm>
        <a:off x="5195189" y="2885793"/>
        <a:ext cx="1790759" cy="868363"/>
      </dsp:txXfrm>
    </dsp:sp>
    <dsp:sp modelId="{39115DE5-CDD6-43AA-A89E-2D5665CD3C8A}">
      <dsp:nvSpPr>
        <dsp:cNvPr id="0" name=""/>
        <dsp:cNvSpPr/>
      </dsp:nvSpPr>
      <dsp:spPr>
        <a:xfrm>
          <a:off x="4430257" y="4368227"/>
          <a:ext cx="737916" cy="25004"/>
        </a:xfrm>
        <a:custGeom>
          <a:avLst/>
          <a:gdLst/>
          <a:ahLst/>
          <a:cxnLst/>
          <a:rect l="0" t="0" r="0" b="0"/>
          <a:pathLst>
            <a:path>
              <a:moveTo>
                <a:pt x="0" y="12502"/>
              </a:moveTo>
              <a:lnTo>
                <a:pt x="73791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0767" y="4362282"/>
        <a:ext cx="36895" cy="36895"/>
      </dsp:txXfrm>
    </dsp:sp>
    <dsp:sp modelId="{142BCF4F-A8EC-4158-B452-FD5D93A33269}">
      <dsp:nvSpPr>
        <dsp:cNvPr id="0" name=""/>
        <dsp:cNvSpPr/>
      </dsp:nvSpPr>
      <dsp:spPr>
        <a:xfrm>
          <a:off x="5168173" y="391953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Technology</a:t>
          </a:r>
        </a:p>
      </dsp:txBody>
      <dsp:txXfrm>
        <a:off x="5195189" y="3946548"/>
        <a:ext cx="1790759" cy="868363"/>
      </dsp:txXfrm>
    </dsp:sp>
    <dsp:sp modelId="{7BF3162F-5160-4FFA-AA5A-63008701C904}">
      <dsp:nvSpPr>
        <dsp:cNvPr id="0" name=""/>
        <dsp:cNvSpPr/>
      </dsp:nvSpPr>
      <dsp:spPr>
        <a:xfrm rot="3310531">
          <a:off x="4153126" y="4898605"/>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4878803"/>
        <a:ext cx="64608" cy="64608"/>
      </dsp:txXfrm>
    </dsp:sp>
    <dsp:sp modelId="{400BB14A-B9FA-428C-9879-F2FE38587DCB}">
      <dsp:nvSpPr>
        <dsp:cNvPr id="0" name=""/>
        <dsp:cNvSpPr/>
      </dsp:nvSpPr>
      <dsp:spPr>
        <a:xfrm>
          <a:off x="5168173" y="498028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rPr>
            <a:t>Masquerades</a:t>
          </a:r>
        </a:p>
      </dsp:txBody>
      <dsp:txXfrm>
        <a:off x="5195189" y="5007303"/>
        <a:ext cx="1790759" cy="8683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D01F7-2440-4468-8980-B2B070925C78}">
      <dsp:nvSpPr>
        <dsp:cNvPr id="0" name=""/>
        <dsp:cNvSpPr/>
      </dsp:nvSpPr>
      <dsp:spPr>
        <a:xfrm>
          <a:off x="0" y="0"/>
          <a:ext cx="3913187" cy="51443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ICG OnLine</a:t>
          </a:r>
        </a:p>
        <a:p>
          <a:pPr marL="0" lvl="0" indent="0" algn="ctr" defTabSz="1289050">
            <a:lnSpc>
              <a:spcPct val="90000"/>
            </a:lnSpc>
            <a:spcBef>
              <a:spcPct val="0"/>
            </a:spcBef>
            <a:spcAft>
              <a:spcPct val="35000"/>
            </a:spcAft>
            <a:buNone/>
          </a:pPr>
          <a:r>
            <a:rPr lang="en-US" sz="2900" kern="1200" dirty="0"/>
            <a:t>Email &amp; Communication</a:t>
          </a:r>
        </a:p>
      </dsp:txBody>
      <dsp:txXfrm>
        <a:off x="0" y="0"/>
        <a:ext cx="3913187" cy="1543304"/>
      </dsp:txXfrm>
    </dsp:sp>
    <dsp:sp modelId="{DCDC7EF3-1A38-4C6C-A70E-7864AC4D8549}">
      <dsp:nvSpPr>
        <dsp:cNvPr id="0" name=""/>
        <dsp:cNvSpPr/>
      </dsp:nvSpPr>
      <dsp:spPr>
        <a:xfrm>
          <a:off x="395386" y="1544811"/>
          <a:ext cx="3130549" cy="1551090"/>
        </a:xfrm>
        <a:prstGeom prst="roundRect">
          <a:avLst>
            <a:gd name="adj" fmla="val 10000"/>
          </a:avLst>
        </a:prstGeom>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Create a </a:t>
          </a:r>
          <a:r>
            <a:rPr lang="en-US" sz="2400" kern="1200" dirty="0" err="1"/>
            <a:t>ListServe</a:t>
          </a:r>
          <a:r>
            <a:rPr lang="en-US" sz="2400" kern="1200" dirty="0"/>
            <a:t> on ICG Domain</a:t>
          </a:r>
        </a:p>
      </dsp:txBody>
      <dsp:txXfrm>
        <a:off x="440816" y="1590241"/>
        <a:ext cx="3039689" cy="1460230"/>
      </dsp:txXfrm>
    </dsp:sp>
    <dsp:sp modelId="{A231A8DD-ADA6-4BFB-8157-A14A38337B94}">
      <dsp:nvSpPr>
        <dsp:cNvPr id="0" name=""/>
        <dsp:cNvSpPr/>
      </dsp:nvSpPr>
      <dsp:spPr>
        <a:xfrm>
          <a:off x="395386" y="3334531"/>
          <a:ext cx="3130549" cy="1551090"/>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Host ICG Voting &amp; Surveys on Members Portal</a:t>
          </a:r>
        </a:p>
      </dsp:txBody>
      <dsp:txXfrm>
        <a:off x="440816" y="3379961"/>
        <a:ext cx="3039689" cy="1460230"/>
      </dsp:txXfrm>
    </dsp:sp>
    <dsp:sp modelId="{D5DDA090-236F-45AF-8244-892972106B9C}">
      <dsp:nvSpPr>
        <dsp:cNvPr id="0" name=""/>
        <dsp:cNvSpPr/>
      </dsp:nvSpPr>
      <dsp:spPr>
        <a:xfrm>
          <a:off x="4210744" y="0"/>
          <a:ext cx="3913187" cy="51443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ICG OnLine</a:t>
          </a:r>
        </a:p>
        <a:p>
          <a:pPr marL="0" lvl="0" indent="0" algn="ctr" defTabSz="1289050">
            <a:lnSpc>
              <a:spcPct val="90000"/>
            </a:lnSpc>
            <a:spcBef>
              <a:spcPct val="0"/>
            </a:spcBef>
            <a:spcAft>
              <a:spcPct val="35000"/>
            </a:spcAft>
            <a:buNone/>
          </a:pPr>
          <a:r>
            <a:rPr lang="en-US" sz="2900" kern="1200" dirty="0"/>
            <a:t>Member &amp; Chapter DB</a:t>
          </a:r>
        </a:p>
      </dsp:txBody>
      <dsp:txXfrm>
        <a:off x="4210744" y="0"/>
        <a:ext cx="3913187" cy="1543304"/>
      </dsp:txXfrm>
    </dsp:sp>
    <dsp:sp modelId="{5707E3FE-4EE2-4E61-87F0-F86777A3073A}">
      <dsp:nvSpPr>
        <dsp:cNvPr id="0" name=""/>
        <dsp:cNvSpPr/>
      </dsp:nvSpPr>
      <dsp:spPr>
        <a:xfrm>
          <a:off x="4602063" y="1544811"/>
          <a:ext cx="3130549" cy="1551090"/>
        </a:xfrm>
        <a:prstGeom prst="roundRect">
          <a:avLst>
            <a:gd name="adj" fmla="val 10000"/>
          </a:avLst>
        </a:prstGeom>
        <a:gradFill rotWithShape="1">
          <a:gsLst>
            <a:gs pos="0">
              <a:schemeClr val="accent3">
                <a:tint val="98000"/>
                <a:lumMod val="100000"/>
              </a:schemeClr>
            </a:gs>
            <a:gs pos="100000">
              <a:schemeClr val="accent3">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Allow members to control their membership info &amp; pay dues online</a:t>
          </a:r>
        </a:p>
      </dsp:txBody>
      <dsp:txXfrm>
        <a:off x="4647493" y="1590241"/>
        <a:ext cx="3039689" cy="1460230"/>
      </dsp:txXfrm>
    </dsp:sp>
    <dsp:sp modelId="{644CDC03-1CB8-455C-B06F-3C25DA87AB20}">
      <dsp:nvSpPr>
        <dsp:cNvPr id="0" name=""/>
        <dsp:cNvSpPr/>
      </dsp:nvSpPr>
      <dsp:spPr>
        <a:xfrm>
          <a:off x="4602063" y="3334531"/>
          <a:ext cx="3130549" cy="1551090"/>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Allow Chapters to submit reports &amp; payments and request reimbursements online</a:t>
          </a:r>
        </a:p>
      </dsp:txBody>
      <dsp:txXfrm>
        <a:off x="4647493" y="3379961"/>
        <a:ext cx="3039689" cy="14602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D01F7-2440-4468-8980-B2B070925C78}">
      <dsp:nvSpPr>
        <dsp:cNvPr id="0" name=""/>
        <dsp:cNvSpPr/>
      </dsp:nvSpPr>
      <dsp:spPr>
        <a:xfrm>
          <a:off x="0" y="0"/>
          <a:ext cx="3913187" cy="51443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ICG OnLine</a:t>
          </a:r>
        </a:p>
        <a:p>
          <a:pPr marL="0" lvl="0" indent="0" algn="ctr" defTabSz="1644650">
            <a:lnSpc>
              <a:spcPct val="90000"/>
            </a:lnSpc>
            <a:spcBef>
              <a:spcPct val="0"/>
            </a:spcBef>
            <a:spcAft>
              <a:spcPct val="35000"/>
            </a:spcAft>
            <a:buNone/>
          </a:pPr>
          <a:r>
            <a:rPr lang="en-US" sz="3700" kern="1200" dirty="0"/>
            <a:t>Social Media</a:t>
          </a:r>
        </a:p>
      </dsp:txBody>
      <dsp:txXfrm>
        <a:off x="0" y="0"/>
        <a:ext cx="3913187" cy="1543304"/>
      </dsp:txXfrm>
    </dsp:sp>
    <dsp:sp modelId="{DCDC7EF3-1A38-4C6C-A70E-7864AC4D8549}">
      <dsp:nvSpPr>
        <dsp:cNvPr id="0" name=""/>
        <dsp:cNvSpPr/>
      </dsp:nvSpPr>
      <dsp:spPr>
        <a:xfrm>
          <a:off x="395386" y="1544811"/>
          <a:ext cx="3130549" cy="1551090"/>
        </a:xfrm>
        <a:prstGeom prst="roundRect">
          <a:avLst>
            <a:gd name="adj" fmla="val 10000"/>
          </a:avLst>
        </a:prstGeom>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Create a members only social media platform similar to </a:t>
          </a:r>
          <a:r>
            <a:rPr lang="en-US" sz="2000" kern="1200" dirty="0" err="1"/>
            <a:t>Ravelry</a:t>
          </a:r>
          <a:r>
            <a:rPr lang="en-US" sz="2000" kern="1200" dirty="0"/>
            <a:t> &amp; CSA</a:t>
          </a:r>
        </a:p>
      </dsp:txBody>
      <dsp:txXfrm>
        <a:off x="440816" y="1590241"/>
        <a:ext cx="3039689" cy="1460230"/>
      </dsp:txXfrm>
    </dsp:sp>
    <dsp:sp modelId="{A231A8DD-ADA6-4BFB-8157-A14A38337B94}">
      <dsp:nvSpPr>
        <dsp:cNvPr id="0" name=""/>
        <dsp:cNvSpPr/>
      </dsp:nvSpPr>
      <dsp:spPr>
        <a:xfrm>
          <a:off x="395386" y="3334531"/>
          <a:ext cx="3130549" cy="1551090"/>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Create submission access through social media for archives, newsletter, &amp; ICG Press</a:t>
          </a:r>
        </a:p>
      </dsp:txBody>
      <dsp:txXfrm>
        <a:off x="440816" y="3379961"/>
        <a:ext cx="3039689" cy="1460230"/>
      </dsp:txXfrm>
    </dsp:sp>
    <dsp:sp modelId="{D5DDA090-236F-45AF-8244-892972106B9C}">
      <dsp:nvSpPr>
        <dsp:cNvPr id="0" name=""/>
        <dsp:cNvSpPr/>
      </dsp:nvSpPr>
      <dsp:spPr>
        <a:xfrm>
          <a:off x="4210744" y="0"/>
          <a:ext cx="3913187" cy="51443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ICG OnLine</a:t>
          </a:r>
        </a:p>
        <a:p>
          <a:pPr marL="0" lvl="0" indent="0" algn="ctr" defTabSz="1644650">
            <a:lnSpc>
              <a:spcPct val="90000"/>
            </a:lnSpc>
            <a:spcBef>
              <a:spcPct val="0"/>
            </a:spcBef>
            <a:spcAft>
              <a:spcPct val="35000"/>
            </a:spcAft>
            <a:buNone/>
          </a:pPr>
          <a:r>
            <a:rPr lang="en-US" sz="3700" kern="1200" dirty="0"/>
            <a:t>Directors Portal</a:t>
          </a:r>
        </a:p>
      </dsp:txBody>
      <dsp:txXfrm>
        <a:off x="4210744" y="0"/>
        <a:ext cx="3913187" cy="1543304"/>
      </dsp:txXfrm>
    </dsp:sp>
    <dsp:sp modelId="{5707E3FE-4EE2-4E61-87F0-F86777A3073A}">
      <dsp:nvSpPr>
        <dsp:cNvPr id="0" name=""/>
        <dsp:cNvSpPr/>
      </dsp:nvSpPr>
      <dsp:spPr>
        <a:xfrm>
          <a:off x="4602063" y="1543743"/>
          <a:ext cx="3130549" cy="1010658"/>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Directors can request international recognition online</a:t>
          </a:r>
        </a:p>
      </dsp:txBody>
      <dsp:txXfrm>
        <a:off x="4631664" y="1573344"/>
        <a:ext cx="3071347" cy="951456"/>
      </dsp:txXfrm>
    </dsp:sp>
    <dsp:sp modelId="{644CDC03-1CB8-455C-B06F-3C25DA87AB20}">
      <dsp:nvSpPr>
        <dsp:cNvPr id="0" name=""/>
        <dsp:cNvSpPr/>
      </dsp:nvSpPr>
      <dsp:spPr>
        <a:xfrm>
          <a:off x="4602063" y="2709887"/>
          <a:ext cx="3130549" cy="1010658"/>
        </a:xfrm>
        <a:prstGeom prst="roundRect">
          <a:avLst>
            <a:gd name="adj" fmla="val 10000"/>
          </a:avLst>
        </a:prstGeom>
        <a:gradFill rotWithShape="1">
          <a:gsLst>
            <a:gs pos="0">
              <a:schemeClr val="accent3">
                <a:tint val="98000"/>
                <a:lumMod val="100000"/>
              </a:schemeClr>
            </a:gs>
            <a:gs pos="100000">
              <a:schemeClr val="accent3">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3"/>
        </a:lnRef>
        <a:fillRef idx="3">
          <a:schemeClr val="accent3"/>
        </a:fillRef>
        <a:effectRef idx="3">
          <a:schemeClr val="accent3"/>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Portal allows submission of pictures of costumes to the archives with contest results</a:t>
          </a:r>
        </a:p>
      </dsp:txBody>
      <dsp:txXfrm>
        <a:off x="4631664" y="2739488"/>
        <a:ext cx="3071347" cy="951456"/>
      </dsp:txXfrm>
    </dsp:sp>
    <dsp:sp modelId="{30007B53-2A0B-46CE-B98D-22B135D08359}">
      <dsp:nvSpPr>
        <dsp:cNvPr id="0" name=""/>
        <dsp:cNvSpPr/>
      </dsp:nvSpPr>
      <dsp:spPr>
        <a:xfrm>
          <a:off x="4602063" y="3876031"/>
          <a:ext cx="3130549" cy="10106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31664" y="3905632"/>
        <a:ext cx="3071347" cy="9514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E78C2-A051-4BFA-9917-B52F153C7E5F}">
      <dsp:nvSpPr>
        <dsp:cNvPr id="0" name=""/>
        <dsp:cNvSpPr/>
      </dsp:nvSpPr>
      <dsp:spPr>
        <a:xfrm>
          <a:off x="-6125176"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E74C64-80AD-4CB3-9E95-DD7959DFD14F}">
      <dsp:nvSpPr>
        <dsp:cNvPr id="0" name=""/>
        <dsp:cNvSpPr/>
      </dsp:nvSpPr>
      <dsp:spPr>
        <a:xfrm>
          <a:off x="752110" y="513732"/>
          <a:ext cx="7301111" cy="1083733"/>
        </a:xfrm>
        <a:prstGeom prst="rect">
          <a:avLst/>
        </a:prstGeom>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860213"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endParaRPr lang="en-US" sz="1600" kern="1200" dirty="0"/>
        </a:p>
        <a:p>
          <a:pPr marL="0" lvl="0" indent="0" algn="l" defTabSz="711200">
            <a:lnSpc>
              <a:spcPct val="90000"/>
            </a:lnSpc>
            <a:spcBef>
              <a:spcPct val="0"/>
            </a:spcBef>
            <a:spcAft>
              <a:spcPct val="35000"/>
            </a:spcAft>
            <a:buFont typeface="Arial" panose="020B0604020202020204" pitchFamily="34" charset="0"/>
            <a:buNone/>
          </a:pPr>
          <a:r>
            <a:rPr lang="en-US" sz="1600" kern="1200" dirty="0"/>
            <a:t>CREATE ICG SUBCOMMITTEE:  Responsible for reviewing requests for International Recognition and working with Masquerade Directors to aid in facilitating costume contests through providing documents and materials and access to Judges experienced with ICG Guidelines and materials.</a:t>
          </a:r>
        </a:p>
        <a:p>
          <a:pPr marL="0" lvl="0" indent="0" algn="l" defTabSz="711200">
            <a:lnSpc>
              <a:spcPct val="90000"/>
            </a:lnSpc>
            <a:spcBef>
              <a:spcPct val="0"/>
            </a:spcBef>
            <a:spcAft>
              <a:spcPct val="35000"/>
            </a:spcAft>
            <a:buFont typeface="Arial" panose="020B0604020202020204" pitchFamily="34" charset="0"/>
            <a:buNone/>
          </a:pPr>
          <a:endParaRPr lang="en-US" sz="1300" kern="1200" dirty="0"/>
        </a:p>
      </dsp:txBody>
      <dsp:txXfrm>
        <a:off x="752110" y="513732"/>
        <a:ext cx="7301111" cy="1083733"/>
      </dsp:txXfrm>
    </dsp:sp>
    <dsp:sp modelId="{D984515D-F60C-43E6-92BF-E38D647EB5C3}">
      <dsp:nvSpPr>
        <dsp:cNvPr id="0" name=""/>
        <dsp:cNvSpPr/>
      </dsp:nvSpPr>
      <dsp:spPr>
        <a:xfrm>
          <a:off x="74777" y="406400"/>
          <a:ext cx="1354666" cy="1354666"/>
        </a:xfrm>
        <a:prstGeom prst="ellipse">
          <a:avLst/>
        </a:prstGeom>
        <a:gradFill rotWithShape="1">
          <a:gsLst>
            <a:gs pos="0">
              <a:schemeClr val="accent3">
                <a:tint val="98000"/>
                <a:lumMod val="100000"/>
              </a:schemeClr>
            </a:gs>
            <a:gs pos="100000">
              <a:schemeClr val="accent3">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3"/>
        </a:lnRef>
        <a:fillRef idx="3">
          <a:schemeClr val="accent3"/>
        </a:fillRef>
        <a:effectRef idx="3">
          <a:schemeClr val="accent3"/>
        </a:effectRef>
        <a:fontRef idx="minor">
          <a:schemeClr val="lt1"/>
        </a:fontRef>
      </dsp:style>
    </dsp:sp>
    <dsp:sp modelId="{7F716FCF-22D3-4A09-AF94-43D306AA6235}">
      <dsp:nvSpPr>
        <dsp:cNvPr id="0" name=""/>
        <dsp:cNvSpPr/>
      </dsp:nvSpPr>
      <dsp:spPr>
        <a:xfrm>
          <a:off x="1146048" y="2167466"/>
          <a:ext cx="6907174" cy="1083733"/>
        </a:xfrm>
        <a:prstGeom prst="rect">
          <a:avLst/>
        </a:prstGeom>
        <a:solidFill>
          <a:srgbClr val="7030A0"/>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860213" tIns="43180" rIns="43180" bIns="43180" numCol="1" spcCol="1270" anchor="ctr"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dirty="0"/>
            <a:t>CREATE ICGONLINE:  The web portal will give access to documents, materials, and lists of available judges and panelists for directors and will provide valuable tools in standardizing and ensuring fair competition.</a:t>
          </a:r>
        </a:p>
      </dsp:txBody>
      <dsp:txXfrm>
        <a:off x="1146048" y="2167466"/>
        <a:ext cx="6907174" cy="1083733"/>
      </dsp:txXfrm>
    </dsp:sp>
    <dsp:sp modelId="{EF7B650B-7121-46C3-B75F-38D76801F773}">
      <dsp:nvSpPr>
        <dsp:cNvPr id="0" name=""/>
        <dsp:cNvSpPr/>
      </dsp:nvSpPr>
      <dsp:spPr>
        <a:xfrm>
          <a:off x="468714" y="2032000"/>
          <a:ext cx="1354666" cy="1354666"/>
        </a:xfrm>
        <a:prstGeom prst="ellipse">
          <a:avLst/>
        </a:prstGeom>
        <a:gradFill rotWithShape="1">
          <a:gsLst>
            <a:gs pos="0">
              <a:schemeClr val="accent1">
                <a:tint val="98000"/>
                <a:lumMod val="100000"/>
              </a:schemeClr>
            </a:gs>
            <a:gs pos="100000">
              <a:schemeClr val="accent1">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1"/>
        </a:lnRef>
        <a:fillRef idx="3">
          <a:schemeClr val="accent1"/>
        </a:fillRef>
        <a:effectRef idx="3">
          <a:schemeClr val="accent1"/>
        </a:effectRef>
        <a:fontRef idx="minor">
          <a:schemeClr val="lt1"/>
        </a:fontRef>
      </dsp:style>
    </dsp:sp>
    <dsp:sp modelId="{1F7C5661-6DAE-49DA-802E-E80030880B7B}">
      <dsp:nvSpPr>
        <dsp:cNvPr id="0" name=""/>
        <dsp:cNvSpPr/>
      </dsp:nvSpPr>
      <dsp:spPr>
        <a:xfrm>
          <a:off x="752110" y="3793066"/>
          <a:ext cx="7301111" cy="1083733"/>
        </a:xfrm>
        <a:prstGeom prst="rect">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86021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Archive the costumes presented and results of every Internationally Recognized costume contest on </a:t>
          </a:r>
          <a:r>
            <a:rPr lang="en-US" sz="1700" kern="1200" dirty="0" err="1"/>
            <a:t>ICGOnline</a:t>
          </a:r>
          <a:r>
            <a:rPr lang="en-US" sz="1700" kern="1200" dirty="0"/>
            <a:t> Archives through automated submission methods in Director’s Portal.</a:t>
          </a:r>
        </a:p>
      </dsp:txBody>
      <dsp:txXfrm>
        <a:off x="752110" y="3793066"/>
        <a:ext cx="7301111" cy="1083733"/>
      </dsp:txXfrm>
    </dsp:sp>
    <dsp:sp modelId="{3EC1D469-01C8-46EE-9B60-8BCF15F0B57A}">
      <dsp:nvSpPr>
        <dsp:cNvPr id="0" name=""/>
        <dsp:cNvSpPr/>
      </dsp:nvSpPr>
      <dsp:spPr>
        <a:xfrm>
          <a:off x="74777" y="3657600"/>
          <a:ext cx="1354666" cy="1354666"/>
        </a:xfrm>
        <a:prstGeom prst="ellipse">
          <a:avLst/>
        </a:prstGeom>
        <a:gradFill rotWithShape="1">
          <a:gsLst>
            <a:gs pos="0">
              <a:schemeClr val="accent2">
                <a:tint val="98000"/>
                <a:lumMod val="100000"/>
              </a:schemeClr>
            </a:gs>
            <a:gs pos="100000">
              <a:schemeClr val="accent2">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2"/>
        </a:lnRef>
        <a:fillRef idx="3">
          <a:schemeClr val="accent2"/>
        </a:fillRef>
        <a:effectRef idx="3">
          <a:schemeClr val="accent2"/>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E44F-6F0C-48B0-AF1B-6EDBD2F7B2A7}">
      <dsp:nvSpPr>
        <dsp:cNvPr id="0" name=""/>
        <dsp:cNvSpPr/>
      </dsp:nvSpPr>
      <dsp:spPr>
        <a:xfrm>
          <a:off x="5402627" y="1064230"/>
          <a:ext cx="819145" cy="91440"/>
        </a:xfrm>
        <a:custGeom>
          <a:avLst/>
          <a:gdLst/>
          <a:ahLst/>
          <a:cxnLst/>
          <a:rect l="0" t="0" r="0" b="0"/>
          <a:pathLst>
            <a:path>
              <a:moveTo>
                <a:pt x="0" y="45720"/>
              </a:moveTo>
              <a:lnTo>
                <a:pt x="819145"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90956" y="1105701"/>
        <a:ext cx="42487" cy="8497"/>
      </dsp:txXfrm>
    </dsp:sp>
    <dsp:sp modelId="{176FFEC4-3ACE-4A50-BBAE-9E88C6439581}">
      <dsp:nvSpPr>
        <dsp:cNvPr id="0" name=""/>
        <dsp:cNvSpPr/>
      </dsp:nvSpPr>
      <dsp:spPr>
        <a:xfrm>
          <a:off x="1709880" y="1586"/>
          <a:ext cx="3694546" cy="2216727"/>
        </a:xfrm>
        <a:prstGeom prst="rect">
          <a:avLst/>
        </a:prstGeom>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181036" tIns="190029" rIns="181036" bIns="190029" numCol="1" spcCol="1270" anchor="ctr" anchorCtr="0">
          <a:noAutofit/>
        </a:bodyPr>
        <a:lstStyle/>
        <a:p>
          <a:pPr marL="0" lvl="0" indent="0" algn="ctr" defTabSz="889000">
            <a:lnSpc>
              <a:spcPct val="90000"/>
            </a:lnSpc>
            <a:spcBef>
              <a:spcPct val="0"/>
            </a:spcBef>
            <a:spcAft>
              <a:spcPct val="35000"/>
            </a:spcAft>
            <a:buNone/>
          </a:pPr>
          <a:r>
            <a:rPr lang="en-US" sz="2000" b="1" kern="1200" dirty="0"/>
            <a:t>CURRENT STATISTICS</a:t>
          </a:r>
          <a:r>
            <a:rPr lang="en-US" sz="1600" b="1" kern="1200" dirty="0"/>
            <a:t>:</a:t>
          </a:r>
        </a:p>
        <a:p>
          <a:pPr marL="0" lvl="0" indent="0" algn="ctr" defTabSz="889000">
            <a:lnSpc>
              <a:spcPct val="90000"/>
            </a:lnSpc>
            <a:spcBef>
              <a:spcPct val="0"/>
            </a:spcBef>
            <a:spcAft>
              <a:spcPct val="35000"/>
            </a:spcAft>
            <a:buNone/>
          </a:pPr>
          <a:r>
            <a:rPr lang="en-US" sz="1600" b="1" kern="1200" dirty="0"/>
            <a:t>462 Members in 2012  </a:t>
          </a:r>
        </a:p>
        <a:p>
          <a:pPr marL="0" lvl="0" indent="0" algn="ctr" defTabSz="889000">
            <a:lnSpc>
              <a:spcPct val="90000"/>
            </a:lnSpc>
            <a:spcBef>
              <a:spcPct val="0"/>
            </a:spcBef>
            <a:spcAft>
              <a:spcPct val="35000"/>
            </a:spcAft>
            <a:buNone/>
          </a:pPr>
          <a:r>
            <a:rPr lang="en-US" sz="1600" b="1" kern="1200" dirty="0"/>
            <a:t>393 Members in 2019</a:t>
          </a:r>
        </a:p>
        <a:p>
          <a:pPr marL="0" lvl="0" indent="0" algn="ctr" defTabSz="889000">
            <a:lnSpc>
              <a:spcPct val="90000"/>
            </a:lnSpc>
            <a:spcBef>
              <a:spcPct val="0"/>
            </a:spcBef>
            <a:spcAft>
              <a:spcPct val="35000"/>
            </a:spcAft>
            <a:buNone/>
          </a:pPr>
          <a:r>
            <a:rPr lang="en-US" sz="1600" b="1" kern="1200" dirty="0"/>
            <a:t>17 Chapters in 2012</a:t>
          </a:r>
        </a:p>
        <a:p>
          <a:pPr marL="0" lvl="0" indent="0" algn="ctr" defTabSz="889000">
            <a:lnSpc>
              <a:spcPct val="90000"/>
            </a:lnSpc>
            <a:spcBef>
              <a:spcPct val="0"/>
            </a:spcBef>
            <a:spcAft>
              <a:spcPct val="35000"/>
            </a:spcAft>
            <a:buNone/>
          </a:pPr>
          <a:r>
            <a:rPr lang="en-US" sz="1600" b="1" kern="1200" dirty="0"/>
            <a:t>20 Chapters in 2019</a:t>
          </a:r>
        </a:p>
      </dsp:txBody>
      <dsp:txXfrm>
        <a:off x="1709880" y="1586"/>
        <a:ext cx="3694546" cy="2216727"/>
      </dsp:txXfrm>
    </dsp:sp>
    <dsp:sp modelId="{4F160249-F415-462D-A90D-29E5247D3BA3}">
      <dsp:nvSpPr>
        <dsp:cNvPr id="0" name=""/>
        <dsp:cNvSpPr/>
      </dsp:nvSpPr>
      <dsp:spPr>
        <a:xfrm>
          <a:off x="3557153" y="2216514"/>
          <a:ext cx="4544292" cy="819145"/>
        </a:xfrm>
        <a:custGeom>
          <a:avLst/>
          <a:gdLst/>
          <a:ahLst/>
          <a:cxnLst/>
          <a:rect l="0" t="0" r="0" b="0"/>
          <a:pathLst>
            <a:path>
              <a:moveTo>
                <a:pt x="4544292" y="0"/>
              </a:moveTo>
              <a:lnTo>
                <a:pt x="4544292" y="426672"/>
              </a:lnTo>
              <a:lnTo>
                <a:pt x="0" y="426672"/>
              </a:lnTo>
              <a:lnTo>
                <a:pt x="0" y="819145"/>
              </a:lnTo>
            </a:path>
          </a:pathLst>
        </a:custGeom>
        <a:noFill/>
        <a:ln w="9525" cap="rnd" cmpd="sng" algn="ctr">
          <a:solidFill>
            <a:schemeClr val="accent5">
              <a:hueOff val="-9681968"/>
              <a:satOff val="10552"/>
              <a:lumOff val="25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3723" y="2621838"/>
        <a:ext cx="231152" cy="8497"/>
      </dsp:txXfrm>
    </dsp:sp>
    <dsp:sp modelId="{DC6401F9-7447-4661-8B7F-1E3C1E68DAD7}">
      <dsp:nvSpPr>
        <dsp:cNvPr id="0" name=""/>
        <dsp:cNvSpPr/>
      </dsp:nvSpPr>
      <dsp:spPr>
        <a:xfrm>
          <a:off x="6254172" y="1586"/>
          <a:ext cx="3694546" cy="2216727"/>
        </a:xfrm>
        <a:prstGeom prst="rect">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81036" tIns="190029" rIns="181036" bIns="190029" numCol="1" spcCol="1270" anchor="ctr" anchorCtr="0">
          <a:noAutofit/>
        </a:bodyPr>
        <a:lstStyle/>
        <a:p>
          <a:pPr marL="0" lvl="0" indent="0" algn="ctr" defTabSz="889000">
            <a:lnSpc>
              <a:spcPct val="90000"/>
            </a:lnSpc>
            <a:spcBef>
              <a:spcPct val="0"/>
            </a:spcBef>
            <a:spcAft>
              <a:spcPct val="35000"/>
            </a:spcAft>
            <a:buNone/>
          </a:pPr>
          <a:r>
            <a:rPr lang="en-US" sz="2000" b="1" kern="1200" dirty="0"/>
            <a:t>Create more incentives and benefits to join/form/continue a Chapter &amp; be a member</a:t>
          </a:r>
          <a:endParaRPr lang="en-US" sz="1600" b="0" kern="1200" dirty="0"/>
        </a:p>
      </dsp:txBody>
      <dsp:txXfrm>
        <a:off x="6254172" y="1586"/>
        <a:ext cx="3694546" cy="2216727"/>
      </dsp:txXfrm>
    </dsp:sp>
    <dsp:sp modelId="{815C7978-D651-4243-88AB-92934062FB74}">
      <dsp:nvSpPr>
        <dsp:cNvPr id="0" name=""/>
        <dsp:cNvSpPr/>
      </dsp:nvSpPr>
      <dsp:spPr>
        <a:xfrm>
          <a:off x="5402627" y="4130703"/>
          <a:ext cx="819145" cy="91440"/>
        </a:xfrm>
        <a:custGeom>
          <a:avLst/>
          <a:gdLst/>
          <a:ahLst/>
          <a:cxnLst/>
          <a:rect l="0" t="0" r="0" b="0"/>
          <a:pathLst>
            <a:path>
              <a:moveTo>
                <a:pt x="0" y="45720"/>
              </a:moveTo>
              <a:lnTo>
                <a:pt x="819145" y="45720"/>
              </a:lnTo>
            </a:path>
          </a:pathLst>
        </a:custGeom>
        <a:noFill/>
        <a:ln w="9525" cap="rnd" cmpd="sng" algn="ctr">
          <a:solidFill>
            <a:schemeClr val="accent5">
              <a:hueOff val="-19363936"/>
              <a:satOff val="21104"/>
              <a:lumOff val="50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90956" y="4172175"/>
        <a:ext cx="42487" cy="8497"/>
      </dsp:txXfrm>
    </dsp:sp>
    <dsp:sp modelId="{11DABF35-EF1F-4CED-8B09-395F151930BD}">
      <dsp:nvSpPr>
        <dsp:cNvPr id="0" name=""/>
        <dsp:cNvSpPr/>
      </dsp:nvSpPr>
      <dsp:spPr>
        <a:xfrm>
          <a:off x="1709880" y="3068059"/>
          <a:ext cx="3694546" cy="2216727"/>
        </a:xfrm>
        <a:prstGeom prst="rect">
          <a:avLst/>
        </a:prstGeom>
        <a:solidFill>
          <a:srgbClr val="0070C0"/>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1"/>
        </a:lnRef>
        <a:fillRef idx="3">
          <a:schemeClr val="accent1"/>
        </a:fillRef>
        <a:effectRef idx="3">
          <a:schemeClr val="accent1"/>
        </a:effectRef>
        <a:fontRef idx="minor">
          <a:schemeClr val="lt1"/>
        </a:fontRef>
      </dsp:style>
      <dsp:txBody>
        <a:bodyPr spcFirstLastPara="0" vert="horz" wrap="square" lIns="181036" tIns="190029" rIns="181036" bIns="190029" numCol="1" spcCol="1270" anchor="ctr" anchorCtr="0">
          <a:noAutofit/>
        </a:bodyPr>
        <a:lstStyle/>
        <a:p>
          <a:pPr marL="0" lvl="0" indent="0" algn="ctr" defTabSz="889000">
            <a:lnSpc>
              <a:spcPct val="90000"/>
            </a:lnSpc>
            <a:spcBef>
              <a:spcPct val="0"/>
            </a:spcBef>
            <a:spcAft>
              <a:spcPct val="35000"/>
            </a:spcAft>
            <a:buNone/>
          </a:pPr>
          <a:r>
            <a:rPr lang="en-US" sz="2000" b="1" kern="1200" dirty="0"/>
            <a:t>MEMBERSHIP GROWTH PROPOSAL</a:t>
          </a:r>
        </a:p>
        <a:p>
          <a:pPr marL="0" lvl="0" indent="0" algn="ctr" defTabSz="889000">
            <a:lnSpc>
              <a:spcPct val="90000"/>
            </a:lnSpc>
            <a:spcBef>
              <a:spcPct val="0"/>
            </a:spcBef>
            <a:spcAft>
              <a:spcPct val="35000"/>
            </a:spcAft>
            <a:buNone/>
          </a:pPr>
          <a:r>
            <a:rPr lang="en-US" sz="1600" b="0" kern="1200" dirty="0"/>
            <a:t>Perform outreach at conventions</a:t>
          </a:r>
        </a:p>
        <a:p>
          <a:pPr marL="0" lvl="0" indent="0" algn="ctr" defTabSz="889000">
            <a:lnSpc>
              <a:spcPct val="90000"/>
            </a:lnSpc>
            <a:spcBef>
              <a:spcPct val="0"/>
            </a:spcBef>
            <a:spcAft>
              <a:spcPct val="35000"/>
            </a:spcAft>
            <a:buNone/>
          </a:pPr>
          <a:r>
            <a:rPr lang="en-US" sz="1600" b="0" kern="1200" dirty="0"/>
            <a:t>Increase advertising through convention books, </a:t>
          </a:r>
          <a:r>
            <a:rPr lang="en-US" sz="1600" b="0" kern="1200" dirty="0" err="1"/>
            <a:t>ConTVs</a:t>
          </a:r>
          <a:r>
            <a:rPr lang="en-US" sz="1600" b="0" kern="1200" dirty="0"/>
            <a:t>, Social Media and Web Presence</a:t>
          </a:r>
        </a:p>
      </dsp:txBody>
      <dsp:txXfrm>
        <a:off x="1709880" y="3068059"/>
        <a:ext cx="3694546" cy="2216727"/>
      </dsp:txXfrm>
    </dsp:sp>
    <dsp:sp modelId="{D4AEE56C-90E9-425A-99EA-1D2D24C56950}">
      <dsp:nvSpPr>
        <dsp:cNvPr id="0" name=""/>
        <dsp:cNvSpPr/>
      </dsp:nvSpPr>
      <dsp:spPr>
        <a:xfrm>
          <a:off x="6254172" y="3068059"/>
          <a:ext cx="3694546" cy="2216727"/>
        </a:xfrm>
        <a:prstGeom prst="rect">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81036" tIns="190029" rIns="181036" bIns="190029" numCol="1" spcCol="1270" anchor="ctr" anchorCtr="0">
          <a:noAutofit/>
        </a:bodyPr>
        <a:lstStyle/>
        <a:p>
          <a:pPr marL="0" lvl="0" indent="0" algn="ctr" defTabSz="889000">
            <a:lnSpc>
              <a:spcPct val="90000"/>
            </a:lnSpc>
            <a:spcBef>
              <a:spcPct val="0"/>
            </a:spcBef>
            <a:spcAft>
              <a:spcPct val="35000"/>
            </a:spcAft>
            <a:buNone/>
          </a:pPr>
          <a:r>
            <a:rPr lang="en-US" sz="2000" b="1" kern="1200" dirty="0"/>
            <a:t>CHAPTER GROWTH PROPOSAL</a:t>
          </a:r>
        </a:p>
        <a:p>
          <a:pPr marL="0" lvl="0" indent="0" algn="ctr" defTabSz="889000">
            <a:lnSpc>
              <a:spcPct val="90000"/>
            </a:lnSpc>
            <a:spcBef>
              <a:spcPct val="0"/>
            </a:spcBef>
            <a:spcAft>
              <a:spcPct val="35000"/>
            </a:spcAft>
            <a:buNone/>
          </a:pPr>
          <a:r>
            <a:rPr lang="en-US" sz="1600" b="0" kern="1200" dirty="0"/>
            <a:t>Remove the waiting period for chapters through waiver signed by </a:t>
          </a:r>
          <a:r>
            <a:rPr lang="en-US" sz="1600" b="0" kern="1200" dirty="0" err="1"/>
            <a:t>BoD</a:t>
          </a:r>
          <a:r>
            <a:rPr lang="en-US" sz="1600" b="0" kern="1200" dirty="0"/>
            <a:t> as permitted in </a:t>
          </a:r>
          <a:r>
            <a:rPr lang="en-US" sz="1600" b="0" kern="1200" dirty="0" err="1"/>
            <a:t>ByLaws</a:t>
          </a:r>
          <a:endParaRPr lang="en-US" sz="1600" b="0" kern="1200" dirty="0"/>
        </a:p>
        <a:p>
          <a:pPr marL="0" lvl="0" indent="0" algn="ctr" defTabSz="889000">
            <a:lnSpc>
              <a:spcPct val="90000"/>
            </a:lnSpc>
            <a:spcBef>
              <a:spcPct val="0"/>
            </a:spcBef>
            <a:spcAft>
              <a:spcPct val="35000"/>
            </a:spcAft>
            <a:buNone/>
          </a:pPr>
          <a:r>
            <a:rPr lang="en-US" sz="1600" b="0" kern="1200" dirty="0"/>
            <a:t>Outreach and recruitment of existing solo costuming groups. </a:t>
          </a:r>
          <a:r>
            <a:rPr lang="en-US" sz="1600" b="0" kern="1200" dirty="0" err="1"/>
            <a:t>Ie</a:t>
          </a:r>
          <a:r>
            <a:rPr lang="en-US" sz="1600" b="0" kern="1200" dirty="0"/>
            <a:t>. University  Clubs</a:t>
          </a:r>
          <a:endParaRPr lang="en-US" sz="1600" b="1" kern="1200" dirty="0"/>
        </a:p>
      </dsp:txBody>
      <dsp:txXfrm>
        <a:off x="6254172" y="3068059"/>
        <a:ext cx="3694546" cy="2216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33A6D-9DB8-4B52-B42F-528828FC2A1B}">
      <dsp:nvSpPr>
        <dsp:cNvPr id="0" name=""/>
        <dsp:cNvSpPr/>
      </dsp:nvSpPr>
      <dsp:spPr>
        <a:xfrm rot="5400000">
          <a:off x="-289435" y="295165"/>
          <a:ext cx="1929572" cy="1350700"/>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Costumers, Cosplayers, &amp; Enthusiasts</a:t>
          </a:r>
        </a:p>
      </dsp:txBody>
      <dsp:txXfrm rot="-5400000">
        <a:off x="1" y="681079"/>
        <a:ext cx="1350700" cy="578872"/>
      </dsp:txXfrm>
    </dsp:sp>
    <dsp:sp modelId="{0E605427-1DB2-492C-BE2B-2A3C8049592A}">
      <dsp:nvSpPr>
        <dsp:cNvPr id="0" name=""/>
        <dsp:cNvSpPr/>
      </dsp:nvSpPr>
      <dsp:spPr>
        <a:xfrm rot="5400000">
          <a:off x="4111909" y="-2755479"/>
          <a:ext cx="1254881" cy="6777299"/>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Most attend Conventions</a:t>
          </a:r>
        </a:p>
        <a:p>
          <a:pPr marL="228600" lvl="1" indent="-228600" algn="l" defTabSz="1022350">
            <a:lnSpc>
              <a:spcPct val="90000"/>
            </a:lnSpc>
            <a:spcBef>
              <a:spcPct val="0"/>
            </a:spcBef>
            <a:spcAft>
              <a:spcPct val="15000"/>
            </a:spcAft>
            <a:buChar char="•"/>
          </a:pPr>
          <a:r>
            <a:rPr lang="en-US" sz="2300" kern="1200" dirty="0"/>
            <a:t>LARP &amp; Gaming Groups</a:t>
          </a:r>
        </a:p>
        <a:p>
          <a:pPr marL="228600" lvl="1" indent="-228600" algn="l" defTabSz="1022350">
            <a:lnSpc>
              <a:spcPct val="90000"/>
            </a:lnSpc>
            <a:spcBef>
              <a:spcPct val="0"/>
            </a:spcBef>
            <a:spcAft>
              <a:spcPct val="15000"/>
            </a:spcAft>
            <a:buChar char="•"/>
          </a:pPr>
          <a:r>
            <a:rPr lang="en-US" sz="2300" kern="1200" dirty="0"/>
            <a:t>Found online through web presence &amp; social media</a:t>
          </a:r>
        </a:p>
      </dsp:txBody>
      <dsp:txXfrm rot="-5400000">
        <a:off x="1350700" y="66988"/>
        <a:ext cx="6716041" cy="1132365"/>
      </dsp:txXfrm>
    </dsp:sp>
    <dsp:sp modelId="{E9415CEB-0898-401E-9842-624E6E621EED}">
      <dsp:nvSpPr>
        <dsp:cNvPr id="0" name=""/>
        <dsp:cNvSpPr/>
      </dsp:nvSpPr>
      <dsp:spPr>
        <a:xfrm rot="5400000">
          <a:off x="-289435" y="2033983"/>
          <a:ext cx="1929572" cy="1350700"/>
        </a:xfrm>
        <a:prstGeom prst="chevron">
          <a:avLst/>
        </a:prstGeom>
        <a:solidFill>
          <a:schemeClr val="accent4">
            <a:hueOff val="2560204"/>
            <a:satOff val="13462"/>
            <a:lumOff val="-3040"/>
            <a:alphaOff val="0"/>
          </a:schemeClr>
        </a:solidFill>
        <a:ln w="19050" cap="rnd" cmpd="sng" algn="ctr">
          <a:solidFill>
            <a:schemeClr val="accent4">
              <a:hueOff val="2560204"/>
              <a:satOff val="13462"/>
              <a:lumOff val="-30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Costuming &amp; Theater Professionals</a:t>
          </a:r>
        </a:p>
      </dsp:txBody>
      <dsp:txXfrm rot="-5400000">
        <a:off x="1" y="2419897"/>
        <a:ext cx="1350700" cy="578872"/>
      </dsp:txXfrm>
    </dsp:sp>
    <dsp:sp modelId="{960A0300-F010-4130-A43A-8D97525D2D75}">
      <dsp:nvSpPr>
        <dsp:cNvPr id="0" name=""/>
        <dsp:cNvSpPr/>
      </dsp:nvSpPr>
      <dsp:spPr>
        <a:xfrm rot="5400000">
          <a:off x="4112239" y="-1016991"/>
          <a:ext cx="1254221" cy="6777299"/>
        </a:xfrm>
        <a:prstGeom prst="round2SameRect">
          <a:avLst/>
        </a:prstGeom>
        <a:solidFill>
          <a:schemeClr val="lt1">
            <a:alpha val="90000"/>
            <a:hueOff val="0"/>
            <a:satOff val="0"/>
            <a:lumOff val="0"/>
            <a:alphaOff val="0"/>
          </a:schemeClr>
        </a:solidFill>
        <a:ln w="19050" cap="rnd" cmpd="sng" algn="ctr">
          <a:solidFill>
            <a:schemeClr val="accent4">
              <a:hueOff val="2560204"/>
              <a:satOff val="13462"/>
              <a:lumOff val="-30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Community Theater Groups</a:t>
          </a:r>
        </a:p>
        <a:p>
          <a:pPr marL="228600" lvl="1" indent="-228600" algn="l" defTabSz="1022350">
            <a:lnSpc>
              <a:spcPct val="90000"/>
            </a:lnSpc>
            <a:spcBef>
              <a:spcPct val="0"/>
            </a:spcBef>
            <a:spcAft>
              <a:spcPct val="15000"/>
            </a:spcAft>
            <a:buChar char="•"/>
          </a:pPr>
          <a:r>
            <a:rPr lang="en-US" sz="2300" kern="1200" dirty="0"/>
            <a:t>Many attend larger conventions</a:t>
          </a:r>
        </a:p>
        <a:p>
          <a:pPr marL="228600" lvl="1" indent="-228600" algn="l" defTabSz="1022350">
            <a:lnSpc>
              <a:spcPct val="90000"/>
            </a:lnSpc>
            <a:spcBef>
              <a:spcPct val="0"/>
            </a:spcBef>
            <a:spcAft>
              <a:spcPct val="15000"/>
            </a:spcAft>
            <a:buChar char="•"/>
          </a:pPr>
          <a:r>
            <a:rPr lang="en-US" sz="2300" kern="1200" dirty="0"/>
            <a:t>Found online through web presence &amp; social media</a:t>
          </a:r>
        </a:p>
      </dsp:txBody>
      <dsp:txXfrm rot="-5400000">
        <a:off x="1350700" y="1805774"/>
        <a:ext cx="6716073" cy="1131769"/>
      </dsp:txXfrm>
    </dsp:sp>
    <dsp:sp modelId="{24679DA5-6A66-4F54-A5FB-C132E43F9E48}">
      <dsp:nvSpPr>
        <dsp:cNvPr id="0" name=""/>
        <dsp:cNvSpPr/>
      </dsp:nvSpPr>
      <dsp:spPr>
        <a:xfrm rot="5400000">
          <a:off x="-289435" y="3772801"/>
          <a:ext cx="1929572" cy="1350700"/>
        </a:xfrm>
        <a:prstGeom prst="chevron">
          <a:avLst/>
        </a:prstGeom>
        <a:solidFill>
          <a:schemeClr val="accent4">
            <a:hueOff val="5120409"/>
            <a:satOff val="26924"/>
            <a:lumOff val="-6079"/>
            <a:alphaOff val="0"/>
          </a:schemeClr>
        </a:solidFill>
        <a:ln w="19050" cap="rnd" cmpd="sng" algn="ctr">
          <a:solidFill>
            <a:schemeClr val="accent4">
              <a:hueOff val="5120409"/>
              <a:satOff val="26924"/>
              <a:lumOff val="-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Fashion &amp; Art Students</a:t>
          </a:r>
        </a:p>
      </dsp:txBody>
      <dsp:txXfrm rot="-5400000">
        <a:off x="1" y="4158715"/>
        <a:ext cx="1350700" cy="578872"/>
      </dsp:txXfrm>
    </dsp:sp>
    <dsp:sp modelId="{DAFA537E-9A71-46A3-B0AD-323783004C1E}">
      <dsp:nvSpPr>
        <dsp:cNvPr id="0" name=""/>
        <dsp:cNvSpPr/>
      </dsp:nvSpPr>
      <dsp:spPr>
        <a:xfrm rot="5400000">
          <a:off x="4112239" y="721826"/>
          <a:ext cx="1254221" cy="6777299"/>
        </a:xfrm>
        <a:prstGeom prst="round2SameRect">
          <a:avLst/>
        </a:prstGeom>
        <a:solidFill>
          <a:schemeClr val="lt1">
            <a:alpha val="90000"/>
            <a:hueOff val="0"/>
            <a:satOff val="0"/>
            <a:lumOff val="0"/>
            <a:alphaOff val="0"/>
          </a:schemeClr>
        </a:solidFill>
        <a:ln w="19050" cap="rnd" cmpd="sng" algn="ctr">
          <a:solidFill>
            <a:schemeClr val="accent4">
              <a:hueOff val="5120409"/>
              <a:satOff val="26924"/>
              <a:lumOff val="-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College Campuses</a:t>
          </a:r>
        </a:p>
        <a:p>
          <a:pPr marL="228600" lvl="1" indent="-228600" algn="l" defTabSz="1022350">
            <a:lnSpc>
              <a:spcPct val="90000"/>
            </a:lnSpc>
            <a:spcBef>
              <a:spcPct val="0"/>
            </a:spcBef>
            <a:spcAft>
              <a:spcPct val="15000"/>
            </a:spcAft>
            <a:buChar char="•"/>
          </a:pPr>
          <a:r>
            <a:rPr lang="en-US" sz="2300" kern="1200" dirty="0"/>
            <a:t>Art &amp; Fashion Shows</a:t>
          </a:r>
        </a:p>
        <a:p>
          <a:pPr marL="228600" lvl="1" indent="-228600" algn="l" defTabSz="1022350">
            <a:lnSpc>
              <a:spcPct val="90000"/>
            </a:lnSpc>
            <a:spcBef>
              <a:spcPct val="0"/>
            </a:spcBef>
            <a:spcAft>
              <a:spcPct val="15000"/>
            </a:spcAft>
            <a:buChar char="•"/>
          </a:pPr>
          <a:r>
            <a:rPr lang="en-US" sz="2300" kern="1200" dirty="0"/>
            <a:t>Found online through web presence &amp; social media</a:t>
          </a:r>
        </a:p>
      </dsp:txBody>
      <dsp:txXfrm rot="-5400000">
        <a:off x="1350700" y="3544591"/>
        <a:ext cx="6716073" cy="1131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F82F1-7B84-49B3-B3BA-D2D4B8A965ED}">
      <dsp:nvSpPr>
        <dsp:cNvPr id="0" name=""/>
        <dsp:cNvSpPr/>
      </dsp:nvSpPr>
      <dsp:spPr>
        <a:xfrm rot="5400000">
          <a:off x="-167895" y="1010769"/>
          <a:ext cx="1577138" cy="190380"/>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96BBD9-B2B7-4A80-B3DB-FB8089F664E2}">
      <dsp:nvSpPr>
        <dsp:cNvPr id="0" name=""/>
        <dsp:cNvSpPr/>
      </dsp:nvSpPr>
      <dsp:spPr>
        <a:xfrm>
          <a:off x="192920" y="1297"/>
          <a:ext cx="2115343" cy="1269206"/>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Access to a community of costumers and a wealth of knowledge and information.</a:t>
          </a:r>
        </a:p>
      </dsp:txBody>
      <dsp:txXfrm>
        <a:off x="230094" y="38471"/>
        <a:ext cx="2040995" cy="1194858"/>
      </dsp:txXfrm>
    </dsp:sp>
    <dsp:sp modelId="{908037A3-9402-43DA-9F1E-89D17A23A859}">
      <dsp:nvSpPr>
        <dsp:cNvPr id="0" name=""/>
        <dsp:cNvSpPr/>
      </dsp:nvSpPr>
      <dsp:spPr>
        <a:xfrm rot="5400000">
          <a:off x="-167895" y="2597277"/>
          <a:ext cx="1577138" cy="190380"/>
        </a:xfrm>
        <a:prstGeom prst="rect">
          <a:avLst/>
        </a:prstGeom>
        <a:solidFill>
          <a:schemeClr val="accent5">
            <a:hueOff val="-2766277"/>
            <a:satOff val="3015"/>
            <a:lumOff val="7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792626-8B98-472E-AB5D-F15B7C863DA6}">
      <dsp:nvSpPr>
        <dsp:cNvPr id="0" name=""/>
        <dsp:cNvSpPr/>
      </dsp:nvSpPr>
      <dsp:spPr>
        <a:xfrm>
          <a:off x="192920" y="1587804"/>
          <a:ext cx="2115343" cy="1269206"/>
        </a:xfrm>
        <a:prstGeom prst="roundRect">
          <a:avLst>
            <a:gd name="adj" fmla="val 10000"/>
          </a:avLst>
        </a:prstGeom>
        <a:solidFill>
          <a:schemeClr val="accent5">
            <a:hueOff val="-2420492"/>
            <a:satOff val="2638"/>
            <a:lumOff val="6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Access to a unrivaled collection of costumes and inspiration through the archives</a:t>
          </a:r>
        </a:p>
      </dsp:txBody>
      <dsp:txXfrm>
        <a:off x="230094" y="1624978"/>
        <a:ext cx="2040995" cy="1194858"/>
      </dsp:txXfrm>
    </dsp:sp>
    <dsp:sp modelId="{C922AF90-6A7E-4C83-8992-1CB004DCFB3F}">
      <dsp:nvSpPr>
        <dsp:cNvPr id="0" name=""/>
        <dsp:cNvSpPr/>
      </dsp:nvSpPr>
      <dsp:spPr>
        <a:xfrm>
          <a:off x="625358" y="3390531"/>
          <a:ext cx="2804038" cy="190380"/>
        </a:xfrm>
        <a:prstGeom prst="rect">
          <a:avLst/>
        </a:prstGeom>
        <a:solidFill>
          <a:schemeClr val="accent5">
            <a:hueOff val="-5532553"/>
            <a:satOff val="6030"/>
            <a:lumOff val="14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B1F541-8820-4993-8479-49EF3DD41A0E}">
      <dsp:nvSpPr>
        <dsp:cNvPr id="0" name=""/>
        <dsp:cNvSpPr/>
      </dsp:nvSpPr>
      <dsp:spPr>
        <a:xfrm>
          <a:off x="192920" y="3174312"/>
          <a:ext cx="2115343" cy="1269206"/>
        </a:xfrm>
        <a:prstGeom prst="roundRect">
          <a:avLst>
            <a:gd name="adj" fmla="val 10000"/>
          </a:avLst>
        </a:prstGeom>
        <a:solidFill>
          <a:schemeClr val="accent5">
            <a:hueOff val="-4840984"/>
            <a:satOff val="5276"/>
            <a:lumOff val="127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Access</a:t>
          </a:r>
          <a:r>
            <a:rPr lang="en-US" sz="1500" kern="1200" baseline="0" dirty="0">
              <a:solidFill>
                <a:srgbClr val="002060"/>
              </a:solidFill>
            </a:rPr>
            <a:t> to submit to the archives and engage in self-promotion to become “</a:t>
          </a:r>
          <a:r>
            <a:rPr lang="en-US" sz="1500" kern="1200" baseline="0" dirty="0" err="1">
              <a:solidFill>
                <a:srgbClr val="002060"/>
              </a:solidFill>
            </a:rPr>
            <a:t>CosFamous</a:t>
          </a:r>
          <a:r>
            <a:rPr lang="en-US" sz="1500" kern="1200" baseline="0" dirty="0">
              <a:solidFill>
                <a:srgbClr val="002060"/>
              </a:solidFill>
            </a:rPr>
            <a:t>”!</a:t>
          </a:r>
          <a:endParaRPr lang="en-US" sz="1500" kern="1200" dirty="0">
            <a:solidFill>
              <a:srgbClr val="002060"/>
            </a:solidFill>
          </a:endParaRPr>
        </a:p>
      </dsp:txBody>
      <dsp:txXfrm>
        <a:off x="230094" y="3211486"/>
        <a:ext cx="2040995" cy="1194858"/>
      </dsp:txXfrm>
    </dsp:sp>
    <dsp:sp modelId="{34E25F31-5AF7-46B5-B3EC-D15317308ED1}">
      <dsp:nvSpPr>
        <dsp:cNvPr id="0" name=""/>
        <dsp:cNvSpPr/>
      </dsp:nvSpPr>
      <dsp:spPr>
        <a:xfrm rot="16200000">
          <a:off x="2645512" y="2597277"/>
          <a:ext cx="1577138" cy="190380"/>
        </a:xfrm>
        <a:prstGeom prst="rect">
          <a:avLst/>
        </a:prstGeom>
        <a:solidFill>
          <a:schemeClr val="accent5">
            <a:hueOff val="-8298830"/>
            <a:satOff val="9045"/>
            <a:lumOff val="21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0CE260-D1BD-4079-967D-185726378817}">
      <dsp:nvSpPr>
        <dsp:cNvPr id="0" name=""/>
        <dsp:cNvSpPr/>
      </dsp:nvSpPr>
      <dsp:spPr>
        <a:xfrm>
          <a:off x="3006328" y="3174312"/>
          <a:ext cx="2115343" cy="1269206"/>
        </a:xfrm>
        <a:prstGeom prst="roundRect">
          <a:avLst>
            <a:gd name="adj" fmla="val 10000"/>
          </a:avLst>
        </a:prstGeom>
        <a:solidFill>
          <a:schemeClr val="accent5">
            <a:hueOff val="-7261476"/>
            <a:satOff val="7914"/>
            <a:lumOff val="19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Access to grants, scholarships, work opportunities, and networking</a:t>
          </a:r>
        </a:p>
      </dsp:txBody>
      <dsp:txXfrm>
        <a:off x="3043502" y="3211486"/>
        <a:ext cx="2040995" cy="1194858"/>
      </dsp:txXfrm>
    </dsp:sp>
    <dsp:sp modelId="{8AB8E646-837B-45BA-87E6-4B0F7051741C}">
      <dsp:nvSpPr>
        <dsp:cNvPr id="0" name=""/>
        <dsp:cNvSpPr/>
      </dsp:nvSpPr>
      <dsp:spPr>
        <a:xfrm rot="16200000">
          <a:off x="2645512" y="1010769"/>
          <a:ext cx="1577138" cy="190380"/>
        </a:xfrm>
        <a:prstGeom prst="rect">
          <a:avLst/>
        </a:prstGeom>
        <a:solidFill>
          <a:schemeClr val="accent5">
            <a:hueOff val="-11065107"/>
            <a:satOff val="12059"/>
            <a:lumOff val="29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2BAA39-EE76-490C-8515-1786131048F1}">
      <dsp:nvSpPr>
        <dsp:cNvPr id="0" name=""/>
        <dsp:cNvSpPr/>
      </dsp:nvSpPr>
      <dsp:spPr>
        <a:xfrm>
          <a:off x="3006328" y="1587804"/>
          <a:ext cx="2115343" cy="1269206"/>
        </a:xfrm>
        <a:prstGeom prst="roundRect">
          <a:avLst>
            <a:gd name="adj" fmla="val 10000"/>
          </a:avLst>
        </a:prstGeom>
        <a:solidFill>
          <a:schemeClr val="accent5">
            <a:hueOff val="-9681968"/>
            <a:satOff val="10552"/>
            <a:lumOff val="25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Discounts at merchants and retailers, and potentially at conventions through partnerships</a:t>
          </a:r>
        </a:p>
      </dsp:txBody>
      <dsp:txXfrm>
        <a:off x="3043502" y="1624978"/>
        <a:ext cx="2040995" cy="1194858"/>
      </dsp:txXfrm>
    </dsp:sp>
    <dsp:sp modelId="{2E356E6E-6E99-4E26-882F-21600D8ABF42}">
      <dsp:nvSpPr>
        <dsp:cNvPr id="0" name=""/>
        <dsp:cNvSpPr/>
      </dsp:nvSpPr>
      <dsp:spPr>
        <a:xfrm>
          <a:off x="3438766" y="217516"/>
          <a:ext cx="2804038" cy="190380"/>
        </a:xfrm>
        <a:prstGeom prst="rect">
          <a:avLst/>
        </a:prstGeom>
        <a:solidFill>
          <a:schemeClr val="accent5">
            <a:hueOff val="-13831383"/>
            <a:satOff val="15074"/>
            <a:lumOff val="36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C7D460-BA5C-4509-949D-B9D71235611A}">
      <dsp:nvSpPr>
        <dsp:cNvPr id="0" name=""/>
        <dsp:cNvSpPr/>
      </dsp:nvSpPr>
      <dsp:spPr>
        <a:xfrm>
          <a:off x="3006328" y="1297"/>
          <a:ext cx="2115343" cy="1269206"/>
        </a:xfrm>
        <a:prstGeom prst="roundRect">
          <a:avLst>
            <a:gd name="adj" fmla="val 10000"/>
          </a:avLst>
        </a:prstGeom>
        <a:solidFill>
          <a:schemeClr val="accent5">
            <a:hueOff val="-12102460"/>
            <a:satOff val="13190"/>
            <a:lumOff val="31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Publications with a vast array of entertainment, education, and resources</a:t>
          </a:r>
        </a:p>
      </dsp:txBody>
      <dsp:txXfrm>
        <a:off x="3043502" y="38471"/>
        <a:ext cx="2040995" cy="1194858"/>
      </dsp:txXfrm>
    </dsp:sp>
    <dsp:sp modelId="{1E6D2CE0-4B26-4103-9A8E-CAE1EBF36A75}">
      <dsp:nvSpPr>
        <dsp:cNvPr id="0" name=""/>
        <dsp:cNvSpPr/>
      </dsp:nvSpPr>
      <dsp:spPr>
        <a:xfrm rot="5400000">
          <a:off x="5458919" y="1010769"/>
          <a:ext cx="1577138" cy="190380"/>
        </a:xfrm>
        <a:prstGeom prst="rect">
          <a:avLst/>
        </a:prstGeom>
        <a:solidFill>
          <a:schemeClr val="accent5">
            <a:hueOff val="-16597659"/>
            <a:satOff val="18089"/>
            <a:lumOff val="43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4064FA-ABE5-458A-8098-75D0732511B1}">
      <dsp:nvSpPr>
        <dsp:cNvPr id="0" name=""/>
        <dsp:cNvSpPr/>
      </dsp:nvSpPr>
      <dsp:spPr>
        <a:xfrm>
          <a:off x="5819735" y="1297"/>
          <a:ext cx="2115343" cy="1269206"/>
        </a:xfrm>
        <a:prstGeom prst="roundRect">
          <a:avLst>
            <a:gd name="adj" fmla="val 10000"/>
          </a:avLst>
        </a:prstGeom>
        <a:solidFill>
          <a:schemeClr val="accent5">
            <a:hueOff val="-14522952"/>
            <a:satOff val="15828"/>
            <a:lumOff val="38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To be a part of a rich history of costuming excellence</a:t>
          </a:r>
        </a:p>
      </dsp:txBody>
      <dsp:txXfrm>
        <a:off x="5856909" y="38471"/>
        <a:ext cx="2040995" cy="1194858"/>
      </dsp:txXfrm>
    </dsp:sp>
    <dsp:sp modelId="{633CBE17-F290-4730-8B91-68CAA139037C}">
      <dsp:nvSpPr>
        <dsp:cNvPr id="0" name=""/>
        <dsp:cNvSpPr/>
      </dsp:nvSpPr>
      <dsp:spPr>
        <a:xfrm rot="5400000">
          <a:off x="5458919" y="2597277"/>
          <a:ext cx="1577138" cy="190380"/>
        </a:xfrm>
        <a:prstGeom prst="rect">
          <a:avLst/>
        </a:prstGeom>
        <a:solidFill>
          <a:schemeClr val="accent5">
            <a:hueOff val="-19363936"/>
            <a:satOff val="21104"/>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9F6E0C-A1D1-4FD5-8EA3-25DF1F2A212C}">
      <dsp:nvSpPr>
        <dsp:cNvPr id="0" name=""/>
        <dsp:cNvSpPr/>
      </dsp:nvSpPr>
      <dsp:spPr>
        <a:xfrm>
          <a:off x="5819735" y="1587804"/>
          <a:ext cx="2115343" cy="1269206"/>
        </a:xfrm>
        <a:prstGeom prst="roundRect">
          <a:avLst>
            <a:gd name="adj" fmla="val 10000"/>
          </a:avLst>
        </a:prstGeom>
        <a:solidFill>
          <a:schemeClr val="accent5">
            <a:hueOff val="-16943445"/>
            <a:satOff val="18466"/>
            <a:lumOff val="446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Access to web resources and social media available only through </a:t>
          </a:r>
          <a:r>
            <a:rPr lang="en-US" sz="1500" kern="1200" dirty="0" err="1">
              <a:solidFill>
                <a:srgbClr val="002060"/>
              </a:solidFill>
            </a:rPr>
            <a:t>ICGOnline</a:t>
          </a:r>
          <a:r>
            <a:rPr lang="en-US" sz="1500" kern="1200" dirty="0">
              <a:solidFill>
                <a:srgbClr val="002060"/>
              </a:solidFill>
            </a:rPr>
            <a:t> </a:t>
          </a:r>
        </a:p>
      </dsp:txBody>
      <dsp:txXfrm>
        <a:off x="5856909" y="1624978"/>
        <a:ext cx="2040995" cy="1194858"/>
      </dsp:txXfrm>
    </dsp:sp>
    <dsp:sp modelId="{FA1A9899-CB0C-4613-A3FF-F72528881238}">
      <dsp:nvSpPr>
        <dsp:cNvPr id="0" name=""/>
        <dsp:cNvSpPr/>
      </dsp:nvSpPr>
      <dsp:spPr>
        <a:xfrm>
          <a:off x="5819735" y="3174312"/>
          <a:ext cx="2115343" cy="1269206"/>
        </a:xfrm>
        <a:prstGeom prst="roundRect">
          <a:avLst>
            <a:gd name="adj" fmla="val 10000"/>
          </a:avLst>
        </a:prstGeom>
        <a:solidFill>
          <a:schemeClr val="accent5">
            <a:hueOff val="-19363936"/>
            <a:satOff val="21104"/>
            <a:lumOff val="5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Community outreach </a:t>
          </a:r>
          <a:endParaRPr lang="en-US" sz="1500" kern="1200" dirty="0"/>
        </a:p>
      </dsp:txBody>
      <dsp:txXfrm>
        <a:off x="5856909" y="3211486"/>
        <a:ext cx="2040995" cy="11948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0439A-0E7B-48A3-A365-D0BD40B0DD45}">
      <dsp:nvSpPr>
        <dsp:cNvPr id="0" name=""/>
        <dsp:cNvSpPr/>
      </dsp:nvSpPr>
      <dsp:spPr>
        <a:xfrm>
          <a:off x="3174007" y="3160"/>
          <a:ext cx="1779984" cy="1156989"/>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10% Discount at Fabrics.com</a:t>
          </a:r>
        </a:p>
      </dsp:txBody>
      <dsp:txXfrm>
        <a:off x="3230487" y="59640"/>
        <a:ext cx="1667024" cy="1044029"/>
      </dsp:txXfrm>
    </dsp:sp>
    <dsp:sp modelId="{D829D002-29E0-4863-B8AB-BD5FAE36FD57}">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2A87F6-11AC-4162-A364-2E9F745FCD97}">
      <dsp:nvSpPr>
        <dsp:cNvPr id="0" name=""/>
        <dsp:cNvSpPr/>
      </dsp:nvSpPr>
      <dsp:spPr>
        <a:xfrm>
          <a:off x="5371068" y="1599418"/>
          <a:ext cx="1779984" cy="1156989"/>
        </a:xfrm>
        <a:prstGeom prst="roundRect">
          <a:avLst/>
        </a:prstGeom>
        <a:solidFill>
          <a:schemeClr val="accent4">
            <a:hueOff val="1280102"/>
            <a:satOff val="6731"/>
            <a:lumOff val="-152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In Progress:  Museum Replicas Discount </a:t>
          </a:r>
          <a:endParaRPr lang="en-US" sz="1600" kern="1200" dirty="0"/>
        </a:p>
      </dsp:txBody>
      <dsp:txXfrm>
        <a:off x="5427548" y="1655898"/>
        <a:ext cx="1667024" cy="1044029"/>
      </dsp:txXfrm>
    </dsp:sp>
    <dsp:sp modelId="{6711DCC8-9EDC-4691-BEBC-E29E3A4FFAD2}">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9525" cap="rnd" cmpd="sng" algn="ctr">
          <a:solidFill>
            <a:schemeClr val="accent4">
              <a:hueOff val="1280102"/>
              <a:satOff val="6731"/>
              <a:lumOff val="-1520"/>
              <a:alphaOff val="0"/>
            </a:schemeClr>
          </a:solidFill>
          <a:prstDash val="solid"/>
        </a:ln>
        <a:effectLst/>
      </dsp:spPr>
      <dsp:style>
        <a:lnRef idx="1">
          <a:scrgbClr r="0" g="0" b="0"/>
        </a:lnRef>
        <a:fillRef idx="0">
          <a:scrgbClr r="0" g="0" b="0"/>
        </a:fillRef>
        <a:effectRef idx="0">
          <a:scrgbClr r="0" g="0" b="0"/>
        </a:effectRef>
        <a:fontRef idx="minor"/>
      </dsp:style>
    </dsp:sp>
    <dsp:sp modelId="{5A162ED1-A6A3-49FD-B1F4-616FB058B9E2}">
      <dsp:nvSpPr>
        <dsp:cNvPr id="0" name=""/>
        <dsp:cNvSpPr/>
      </dsp:nvSpPr>
      <dsp:spPr>
        <a:xfrm>
          <a:off x="4531865" y="4182218"/>
          <a:ext cx="1779984" cy="1156989"/>
        </a:xfrm>
        <a:prstGeom prst="roundRect">
          <a:avLst/>
        </a:prstGeom>
        <a:solidFill>
          <a:schemeClr val="accent4">
            <a:hueOff val="2560204"/>
            <a:satOff val="13462"/>
            <a:lumOff val="-304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 Progress: Medieval Collectibles Discount</a:t>
          </a:r>
        </a:p>
      </dsp:txBody>
      <dsp:txXfrm>
        <a:off x="4588345" y="4238698"/>
        <a:ext cx="1667024" cy="1044029"/>
      </dsp:txXfrm>
    </dsp:sp>
    <dsp:sp modelId="{E134DD64-563D-409C-AB02-96BAB6395884}">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9525" cap="rnd" cmpd="sng" algn="ctr">
          <a:solidFill>
            <a:schemeClr val="accent4">
              <a:hueOff val="2560204"/>
              <a:satOff val="13462"/>
              <a:lumOff val="-3040"/>
              <a:alphaOff val="0"/>
            </a:schemeClr>
          </a:solidFill>
          <a:prstDash val="solid"/>
        </a:ln>
        <a:effectLst/>
      </dsp:spPr>
      <dsp:style>
        <a:lnRef idx="1">
          <a:scrgbClr r="0" g="0" b="0"/>
        </a:lnRef>
        <a:fillRef idx="0">
          <a:scrgbClr r="0" g="0" b="0"/>
        </a:fillRef>
        <a:effectRef idx="0">
          <a:scrgbClr r="0" g="0" b="0"/>
        </a:effectRef>
        <a:fontRef idx="minor"/>
      </dsp:style>
    </dsp:sp>
    <dsp:sp modelId="{6697F96B-94DB-4AD6-A7AB-6B115EF781CC}">
      <dsp:nvSpPr>
        <dsp:cNvPr id="0" name=""/>
        <dsp:cNvSpPr/>
      </dsp:nvSpPr>
      <dsp:spPr>
        <a:xfrm>
          <a:off x="1816149" y="4182218"/>
          <a:ext cx="1779984" cy="1156989"/>
        </a:xfrm>
        <a:prstGeom prst="roundRect">
          <a:avLst/>
        </a:prstGeom>
        <a:solidFill>
          <a:schemeClr val="accent4">
            <a:hueOff val="3840307"/>
            <a:satOff val="20193"/>
            <a:lumOff val="-45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 Progress: Epic </a:t>
          </a:r>
          <a:r>
            <a:rPr lang="en-US" sz="1600" kern="1200" dirty="0" err="1"/>
            <a:t>Armoury</a:t>
          </a:r>
          <a:r>
            <a:rPr lang="en-US" sz="1600" kern="1200" dirty="0"/>
            <a:t> Discount</a:t>
          </a:r>
        </a:p>
      </dsp:txBody>
      <dsp:txXfrm>
        <a:off x="1872629" y="4238698"/>
        <a:ext cx="1667024" cy="1044029"/>
      </dsp:txXfrm>
    </dsp:sp>
    <dsp:sp modelId="{DE314539-B437-4B64-882D-DD8326449868}">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9525" cap="rnd" cmpd="sng" algn="ctr">
          <a:solidFill>
            <a:schemeClr val="accent4">
              <a:hueOff val="3840307"/>
              <a:satOff val="20193"/>
              <a:lumOff val="-4559"/>
              <a:alphaOff val="0"/>
            </a:schemeClr>
          </a:solidFill>
          <a:prstDash val="solid"/>
        </a:ln>
        <a:effectLst/>
      </dsp:spPr>
      <dsp:style>
        <a:lnRef idx="1">
          <a:scrgbClr r="0" g="0" b="0"/>
        </a:lnRef>
        <a:fillRef idx="0">
          <a:scrgbClr r="0" g="0" b="0"/>
        </a:fillRef>
        <a:effectRef idx="0">
          <a:scrgbClr r="0" g="0" b="0"/>
        </a:effectRef>
        <a:fontRef idx="minor"/>
      </dsp:style>
    </dsp:sp>
    <dsp:sp modelId="{87D308C4-6D29-40FB-BD57-E8C6292EDBA7}">
      <dsp:nvSpPr>
        <dsp:cNvPr id="0" name=""/>
        <dsp:cNvSpPr/>
      </dsp:nvSpPr>
      <dsp:spPr>
        <a:xfrm>
          <a:off x="976947" y="1599418"/>
          <a:ext cx="1779984" cy="1156989"/>
        </a:xfrm>
        <a:prstGeom prst="roundRect">
          <a:avLst/>
        </a:prstGeom>
        <a:solidFill>
          <a:schemeClr val="accent4">
            <a:hueOff val="5120409"/>
            <a:satOff val="26924"/>
            <a:lumOff val="-60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 Progress:  AC Moore Discount</a:t>
          </a:r>
        </a:p>
      </dsp:txBody>
      <dsp:txXfrm>
        <a:off x="1033427" y="1655898"/>
        <a:ext cx="1667024" cy="1044029"/>
      </dsp:txXfrm>
    </dsp:sp>
    <dsp:sp modelId="{58177E94-2F43-4C27-9101-27DE271D36DF}">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9525" cap="rnd" cmpd="sng" algn="ctr">
          <a:solidFill>
            <a:schemeClr val="accent4">
              <a:hueOff val="5120409"/>
              <a:satOff val="26924"/>
              <a:lumOff val="-607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54616-0E18-4B79-8109-0421A4B8B962}">
      <dsp:nvSpPr>
        <dsp:cNvPr id="0" name=""/>
        <dsp:cNvSpPr/>
      </dsp:nvSpPr>
      <dsp:spPr>
        <a:xfrm>
          <a:off x="2758" y="2593589"/>
          <a:ext cx="1844791" cy="922395"/>
        </a:xfrm>
        <a:prstGeom prst="roundRect">
          <a:avLst>
            <a:gd name="adj" fmla="val 10000"/>
          </a:avLst>
        </a:prstGeom>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Elected Officers</a:t>
          </a:r>
        </a:p>
      </dsp:txBody>
      <dsp:txXfrm>
        <a:off x="29774" y="2620605"/>
        <a:ext cx="1790759" cy="868363"/>
      </dsp:txXfrm>
    </dsp:sp>
    <dsp:sp modelId="{1E07B0AB-665E-4F8C-B4F2-1A10C69A30FA}">
      <dsp:nvSpPr>
        <dsp:cNvPr id="0" name=""/>
        <dsp:cNvSpPr/>
      </dsp:nvSpPr>
      <dsp:spPr>
        <a:xfrm rot="17945813">
          <a:off x="1457783" y="2379312"/>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2353878"/>
        <a:ext cx="75872" cy="75872"/>
      </dsp:txXfrm>
    </dsp:sp>
    <dsp:sp modelId="{C344A8EC-B353-46A5-9380-BEEA737242B4}">
      <dsp:nvSpPr>
        <dsp:cNvPr id="0" name=""/>
        <dsp:cNvSpPr/>
      </dsp:nvSpPr>
      <dsp:spPr>
        <a:xfrm>
          <a:off x="2585465" y="126764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Board of Directors</a:t>
          </a:r>
        </a:p>
        <a:p>
          <a:pPr marL="0" lvl="0" indent="0" algn="ctr" defTabSz="755650">
            <a:lnSpc>
              <a:spcPct val="90000"/>
            </a:lnSpc>
            <a:spcBef>
              <a:spcPct val="0"/>
            </a:spcBef>
            <a:spcAft>
              <a:spcPct val="35000"/>
            </a:spcAft>
            <a:buNone/>
          </a:pPr>
          <a:r>
            <a:rPr lang="en-US" sz="1700" kern="1200" dirty="0"/>
            <a:t>(elected by chapters)</a:t>
          </a:r>
        </a:p>
      </dsp:txBody>
      <dsp:txXfrm>
        <a:off x="2612481" y="1294661"/>
        <a:ext cx="1790759" cy="868363"/>
      </dsp:txXfrm>
    </dsp:sp>
    <dsp:sp modelId="{1ECD7CAC-18C8-4EA3-8860-D5561DC25334}">
      <dsp:nvSpPr>
        <dsp:cNvPr id="0" name=""/>
        <dsp:cNvSpPr/>
      </dsp:nvSpPr>
      <dsp:spPr>
        <a:xfrm rot="19457599">
          <a:off x="4344841" y="1451152"/>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440935"/>
        <a:ext cx="45437" cy="45437"/>
      </dsp:txXfrm>
    </dsp:sp>
    <dsp:sp modelId="{124452E1-B094-4A39-B167-EEE15CB87CFE}">
      <dsp:nvSpPr>
        <dsp:cNvPr id="0" name=""/>
        <dsp:cNvSpPr/>
      </dsp:nvSpPr>
      <dsp:spPr>
        <a:xfrm>
          <a:off x="5168173" y="73726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Budget &amp; Finance</a:t>
          </a:r>
        </a:p>
      </dsp:txBody>
      <dsp:txXfrm>
        <a:off x="5195189" y="764283"/>
        <a:ext cx="1790759" cy="868363"/>
      </dsp:txXfrm>
    </dsp:sp>
    <dsp:sp modelId="{948628AF-F7B5-45F0-8AFE-A343A5F75ED6}">
      <dsp:nvSpPr>
        <dsp:cNvPr id="0" name=""/>
        <dsp:cNvSpPr/>
      </dsp:nvSpPr>
      <dsp:spPr>
        <a:xfrm rot="2142401">
          <a:off x="4344841" y="1981529"/>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971313"/>
        <a:ext cx="45437" cy="45437"/>
      </dsp:txXfrm>
    </dsp:sp>
    <dsp:sp modelId="{733857F6-1957-497A-9E30-3932B14F3FDE}">
      <dsp:nvSpPr>
        <dsp:cNvPr id="0" name=""/>
        <dsp:cNvSpPr/>
      </dsp:nvSpPr>
      <dsp:spPr>
        <a:xfrm>
          <a:off x="5168173" y="179802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Public Relations &amp; Communications</a:t>
          </a:r>
        </a:p>
      </dsp:txBody>
      <dsp:txXfrm>
        <a:off x="5195189" y="1825038"/>
        <a:ext cx="1790759" cy="868363"/>
      </dsp:txXfrm>
    </dsp:sp>
    <dsp:sp modelId="{D1B546EA-9D81-4FB3-B894-BB2BDE6B20DD}">
      <dsp:nvSpPr>
        <dsp:cNvPr id="0" name=""/>
        <dsp:cNvSpPr/>
      </dsp:nvSpPr>
      <dsp:spPr>
        <a:xfrm rot="21590298">
          <a:off x="1847548" y="3041237"/>
          <a:ext cx="741922" cy="25004"/>
        </a:xfrm>
        <a:custGeom>
          <a:avLst/>
          <a:gdLst/>
          <a:ahLst/>
          <a:cxnLst/>
          <a:rect l="0" t="0" r="0" b="0"/>
          <a:pathLst>
            <a:path>
              <a:moveTo>
                <a:pt x="0" y="12502"/>
              </a:moveTo>
              <a:lnTo>
                <a:pt x="741922"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9961" y="3035191"/>
        <a:ext cx="37096" cy="37096"/>
      </dsp:txXfrm>
    </dsp:sp>
    <dsp:sp modelId="{31DBF9FC-5ABC-4BA5-A439-6152BDD0F369}">
      <dsp:nvSpPr>
        <dsp:cNvPr id="0" name=""/>
        <dsp:cNvSpPr/>
      </dsp:nvSpPr>
      <dsp:spPr>
        <a:xfrm>
          <a:off x="2589469" y="259149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Members</a:t>
          </a:r>
        </a:p>
        <a:p>
          <a:pPr marL="0" lvl="0" indent="0" algn="ctr" defTabSz="755650">
            <a:lnSpc>
              <a:spcPct val="90000"/>
            </a:lnSpc>
            <a:spcBef>
              <a:spcPct val="0"/>
            </a:spcBef>
            <a:spcAft>
              <a:spcPct val="35000"/>
            </a:spcAft>
            <a:buNone/>
          </a:pPr>
          <a:r>
            <a:rPr lang="en-US" sz="1700" kern="1200" dirty="0"/>
            <a:t>(can serve on any committee)</a:t>
          </a:r>
        </a:p>
      </dsp:txBody>
      <dsp:txXfrm>
        <a:off x="2616485" y="2618511"/>
        <a:ext cx="1790759" cy="868363"/>
      </dsp:txXfrm>
    </dsp:sp>
    <dsp:sp modelId="{9FE4AE49-1574-4ED6-A666-D98AC5AA5923}">
      <dsp:nvSpPr>
        <dsp:cNvPr id="0" name=""/>
        <dsp:cNvSpPr/>
      </dsp:nvSpPr>
      <dsp:spPr>
        <a:xfrm rot="3654187">
          <a:off x="1457783" y="3705256"/>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3679822"/>
        <a:ext cx="75872" cy="75872"/>
      </dsp:txXfrm>
    </dsp:sp>
    <dsp:sp modelId="{91486D2D-A63D-4A72-A757-3D4BCA240319}">
      <dsp:nvSpPr>
        <dsp:cNvPr id="0" name=""/>
        <dsp:cNvSpPr/>
      </dsp:nvSpPr>
      <dsp:spPr>
        <a:xfrm>
          <a:off x="2585465" y="3919532"/>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Appointees</a:t>
          </a:r>
        </a:p>
        <a:p>
          <a:pPr marL="0" lvl="0" indent="0" algn="ctr" defTabSz="755650">
            <a:lnSpc>
              <a:spcPct val="90000"/>
            </a:lnSpc>
            <a:spcBef>
              <a:spcPct val="0"/>
            </a:spcBef>
            <a:spcAft>
              <a:spcPct val="35000"/>
            </a:spcAft>
            <a:buNone/>
          </a:pPr>
          <a:r>
            <a:rPr lang="en-US" sz="1700" kern="1200" dirty="0"/>
            <a:t>(appointed by President)</a:t>
          </a:r>
        </a:p>
      </dsp:txBody>
      <dsp:txXfrm>
        <a:off x="2612481" y="3946548"/>
        <a:ext cx="1790759" cy="868363"/>
      </dsp:txXfrm>
    </dsp:sp>
    <dsp:sp modelId="{71C2060B-3B44-4BB6-974C-2C19FE9668FC}">
      <dsp:nvSpPr>
        <dsp:cNvPr id="0" name=""/>
        <dsp:cNvSpPr/>
      </dsp:nvSpPr>
      <dsp:spPr>
        <a:xfrm rot="18289469">
          <a:off x="4153126" y="3837850"/>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3818048"/>
        <a:ext cx="64608" cy="64608"/>
      </dsp:txXfrm>
    </dsp:sp>
    <dsp:sp modelId="{BB6C06F0-8B2B-4A28-9067-F9644E8BD7D6}">
      <dsp:nvSpPr>
        <dsp:cNvPr id="0" name=""/>
        <dsp:cNvSpPr/>
      </dsp:nvSpPr>
      <dsp:spPr>
        <a:xfrm>
          <a:off x="5168173" y="285877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Publications</a:t>
          </a:r>
        </a:p>
      </dsp:txBody>
      <dsp:txXfrm>
        <a:off x="5195189" y="2885793"/>
        <a:ext cx="1790759" cy="868363"/>
      </dsp:txXfrm>
    </dsp:sp>
    <dsp:sp modelId="{39115DE5-CDD6-43AA-A89E-2D5665CD3C8A}">
      <dsp:nvSpPr>
        <dsp:cNvPr id="0" name=""/>
        <dsp:cNvSpPr/>
      </dsp:nvSpPr>
      <dsp:spPr>
        <a:xfrm>
          <a:off x="4430257" y="4368227"/>
          <a:ext cx="737916" cy="25004"/>
        </a:xfrm>
        <a:custGeom>
          <a:avLst/>
          <a:gdLst/>
          <a:ahLst/>
          <a:cxnLst/>
          <a:rect l="0" t="0" r="0" b="0"/>
          <a:pathLst>
            <a:path>
              <a:moveTo>
                <a:pt x="0" y="12502"/>
              </a:moveTo>
              <a:lnTo>
                <a:pt x="73791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0767" y="4362282"/>
        <a:ext cx="36895" cy="36895"/>
      </dsp:txXfrm>
    </dsp:sp>
    <dsp:sp modelId="{142BCF4F-A8EC-4158-B452-FD5D93A33269}">
      <dsp:nvSpPr>
        <dsp:cNvPr id="0" name=""/>
        <dsp:cNvSpPr/>
      </dsp:nvSpPr>
      <dsp:spPr>
        <a:xfrm>
          <a:off x="5168173" y="391953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Technology</a:t>
          </a:r>
        </a:p>
      </dsp:txBody>
      <dsp:txXfrm>
        <a:off x="5195189" y="3946548"/>
        <a:ext cx="1790759" cy="868363"/>
      </dsp:txXfrm>
    </dsp:sp>
    <dsp:sp modelId="{7BF3162F-5160-4FFA-AA5A-63008701C904}">
      <dsp:nvSpPr>
        <dsp:cNvPr id="0" name=""/>
        <dsp:cNvSpPr/>
      </dsp:nvSpPr>
      <dsp:spPr>
        <a:xfrm rot="3310531">
          <a:off x="4153126" y="4898605"/>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4878803"/>
        <a:ext cx="64608" cy="64608"/>
      </dsp:txXfrm>
    </dsp:sp>
    <dsp:sp modelId="{400BB14A-B9FA-428C-9879-F2FE38587DCB}">
      <dsp:nvSpPr>
        <dsp:cNvPr id="0" name=""/>
        <dsp:cNvSpPr/>
      </dsp:nvSpPr>
      <dsp:spPr>
        <a:xfrm>
          <a:off x="5168173" y="498028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Masquerades</a:t>
          </a:r>
        </a:p>
      </dsp:txBody>
      <dsp:txXfrm>
        <a:off x="5195189" y="5007303"/>
        <a:ext cx="1790759" cy="8683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54616-0E18-4B79-8109-0421A4B8B962}">
      <dsp:nvSpPr>
        <dsp:cNvPr id="0" name=""/>
        <dsp:cNvSpPr/>
      </dsp:nvSpPr>
      <dsp:spPr>
        <a:xfrm>
          <a:off x="2758" y="2593589"/>
          <a:ext cx="1844791" cy="922395"/>
        </a:xfrm>
        <a:prstGeom prst="roundRect">
          <a:avLst>
            <a:gd name="adj" fmla="val 10000"/>
          </a:avLst>
        </a:prstGeom>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Elected Officers</a:t>
          </a:r>
        </a:p>
      </dsp:txBody>
      <dsp:txXfrm>
        <a:off x="29774" y="2620605"/>
        <a:ext cx="1790759" cy="868363"/>
      </dsp:txXfrm>
    </dsp:sp>
    <dsp:sp modelId="{1E07B0AB-665E-4F8C-B4F2-1A10C69A30FA}">
      <dsp:nvSpPr>
        <dsp:cNvPr id="0" name=""/>
        <dsp:cNvSpPr/>
      </dsp:nvSpPr>
      <dsp:spPr>
        <a:xfrm rot="17945813">
          <a:off x="1457783" y="2379312"/>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2353878"/>
        <a:ext cx="75872" cy="75872"/>
      </dsp:txXfrm>
    </dsp:sp>
    <dsp:sp modelId="{C344A8EC-B353-46A5-9380-BEEA737242B4}">
      <dsp:nvSpPr>
        <dsp:cNvPr id="0" name=""/>
        <dsp:cNvSpPr/>
      </dsp:nvSpPr>
      <dsp:spPr>
        <a:xfrm>
          <a:off x="2585465" y="126764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Board of Directors</a:t>
          </a:r>
        </a:p>
        <a:p>
          <a:pPr marL="0" lvl="0" indent="0" algn="ctr" defTabSz="755650">
            <a:lnSpc>
              <a:spcPct val="90000"/>
            </a:lnSpc>
            <a:spcBef>
              <a:spcPct val="0"/>
            </a:spcBef>
            <a:spcAft>
              <a:spcPct val="35000"/>
            </a:spcAft>
            <a:buNone/>
          </a:pPr>
          <a:r>
            <a:rPr lang="en-US" sz="1700" kern="1200" dirty="0"/>
            <a:t>(elected by chapters)</a:t>
          </a:r>
        </a:p>
      </dsp:txBody>
      <dsp:txXfrm>
        <a:off x="2612481" y="1294661"/>
        <a:ext cx="1790759" cy="868363"/>
      </dsp:txXfrm>
    </dsp:sp>
    <dsp:sp modelId="{1ECD7CAC-18C8-4EA3-8860-D5561DC25334}">
      <dsp:nvSpPr>
        <dsp:cNvPr id="0" name=""/>
        <dsp:cNvSpPr/>
      </dsp:nvSpPr>
      <dsp:spPr>
        <a:xfrm rot="19457599">
          <a:off x="4344841" y="1451152"/>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440935"/>
        <a:ext cx="45437" cy="45437"/>
      </dsp:txXfrm>
    </dsp:sp>
    <dsp:sp modelId="{124452E1-B094-4A39-B167-EEE15CB87CFE}">
      <dsp:nvSpPr>
        <dsp:cNvPr id="0" name=""/>
        <dsp:cNvSpPr/>
      </dsp:nvSpPr>
      <dsp:spPr>
        <a:xfrm>
          <a:off x="5168173" y="73726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2"/>
              </a:solidFill>
            </a:rPr>
            <a:t>Budget &amp; Finance</a:t>
          </a:r>
        </a:p>
      </dsp:txBody>
      <dsp:txXfrm>
        <a:off x="5195189" y="764283"/>
        <a:ext cx="1790759" cy="868363"/>
      </dsp:txXfrm>
    </dsp:sp>
    <dsp:sp modelId="{948628AF-F7B5-45F0-8AFE-A343A5F75ED6}">
      <dsp:nvSpPr>
        <dsp:cNvPr id="0" name=""/>
        <dsp:cNvSpPr/>
      </dsp:nvSpPr>
      <dsp:spPr>
        <a:xfrm rot="2142401">
          <a:off x="4344841" y="1981529"/>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971313"/>
        <a:ext cx="45437" cy="45437"/>
      </dsp:txXfrm>
    </dsp:sp>
    <dsp:sp modelId="{733857F6-1957-497A-9E30-3932B14F3FDE}">
      <dsp:nvSpPr>
        <dsp:cNvPr id="0" name=""/>
        <dsp:cNvSpPr/>
      </dsp:nvSpPr>
      <dsp:spPr>
        <a:xfrm>
          <a:off x="5168173" y="179802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Public Relations &amp; Communications</a:t>
          </a:r>
        </a:p>
      </dsp:txBody>
      <dsp:txXfrm>
        <a:off x="5195189" y="1825038"/>
        <a:ext cx="1790759" cy="868363"/>
      </dsp:txXfrm>
    </dsp:sp>
    <dsp:sp modelId="{D1B546EA-9D81-4FB3-B894-BB2BDE6B20DD}">
      <dsp:nvSpPr>
        <dsp:cNvPr id="0" name=""/>
        <dsp:cNvSpPr/>
      </dsp:nvSpPr>
      <dsp:spPr>
        <a:xfrm rot="21590298">
          <a:off x="1847548" y="3041237"/>
          <a:ext cx="741922" cy="25004"/>
        </a:xfrm>
        <a:custGeom>
          <a:avLst/>
          <a:gdLst/>
          <a:ahLst/>
          <a:cxnLst/>
          <a:rect l="0" t="0" r="0" b="0"/>
          <a:pathLst>
            <a:path>
              <a:moveTo>
                <a:pt x="0" y="12502"/>
              </a:moveTo>
              <a:lnTo>
                <a:pt x="741922"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9961" y="3035191"/>
        <a:ext cx="37096" cy="37096"/>
      </dsp:txXfrm>
    </dsp:sp>
    <dsp:sp modelId="{31DBF9FC-5ABC-4BA5-A439-6152BDD0F369}">
      <dsp:nvSpPr>
        <dsp:cNvPr id="0" name=""/>
        <dsp:cNvSpPr/>
      </dsp:nvSpPr>
      <dsp:spPr>
        <a:xfrm>
          <a:off x="2589469" y="259149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Members</a:t>
          </a:r>
        </a:p>
        <a:p>
          <a:pPr marL="0" lvl="0" indent="0" algn="ctr" defTabSz="755650">
            <a:lnSpc>
              <a:spcPct val="90000"/>
            </a:lnSpc>
            <a:spcBef>
              <a:spcPct val="0"/>
            </a:spcBef>
            <a:spcAft>
              <a:spcPct val="35000"/>
            </a:spcAft>
            <a:buNone/>
          </a:pPr>
          <a:r>
            <a:rPr lang="en-US" sz="1700" kern="1200" dirty="0"/>
            <a:t>(can serve on any committee)</a:t>
          </a:r>
        </a:p>
      </dsp:txBody>
      <dsp:txXfrm>
        <a:off x="2616485" y="2618511"/>
        <a:ext cx="1790759" cy="868363"/>
      </dsp:txXfrm>
    </dsp:sp>
    <dsp:sp modelId="{9FE4AE49-1574-4ED6-A666-D98AC5AA5923}">
      <dsp:nvSpPr>
        <dsp:cNvPr id="0" name=""/>
        <dsp:cNvSpPr/>
      </dsp:nvSpPr>
      <dsp:spPr>
        <a:xfrm rot="3654187">
          <a:off x="1457783" y="3705256"/>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3679822"/>
        <a:ext cx="75872" cy="75872"/>
      </dsp:txXfrm>
    </dsp:sp>
    <dsp:sp modelId="{91486D2D-A63D-4A72-A757-3D4BCA240319}">
      <dsp:nvSpPr>
        <dsp:cNvPr id="0" name=""/>
        <dsp:cNvSpPr/>
      </dsp:nvSpPr>
      <dsp:spPr>
        <a:xfrm>
          <a:off x="2585465" y="3919532"/>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Appointees</a:t>
          </a:r>
        </a:p>
        <a:p>
          <a:pPr marL="0" lvl="0" indent="0" algn="ctr" defTabSz="755650">
            <a:lnSpc>
              <a:spcPct val="90000"/>
            </a:lnSpc>
            <a:spcBef>
              <a:spcPct val="0"/>
            </a:spcBef>
            <a:spcAft>
              <a:spcPct val="35000"/>
            </a:spcAft>
            <a:buNone/>
          </a:pPr>
          <a:r>
            <a:rPr lang="en-US" sz="1700" kern="1200" dirty="0"/>
            <a:t>(appointed by President)</a:t>
          </a:r>
        </a:p>
      </dsp:txBody>
      <dsp:txXfrm>
        <a:off x="2612481" y="3946548"/>
        <a:ext cx="1790759" cy="868363"/>
      </dsp:txXfrm>
    </dsp:sp>
    <dsp:sp modelId="{71C2060B-3B44-4BB6-974C-2C19FE9668FC}">
      <dsp:nvSpPr>
        <dsp:cNvPr id="0" name=""/>
        <dsp:cNvSpPr/>
      </dsp:nvSpPr>
      <dsp:spPr>
        <a:xfrm rot="18289469">
          <a:off x="4153126" y="3837850"/>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3818048"/>
        <a:ext cx="64608" cy="64608"/>
      </dsp:txXfrm>
    </dsp:sp>
    <dsp:sp modelId="{BB6C06F0-8B2B-4A28-9067-F9644E8BD7D6}">
      <dsp:nvSpPr>
        <dsp:cNvPr id="0" name=""/>
        <dsp:cNvSpPr/>
      </dsp:nvSpPr>
      <dsp:spPr>
        <a:xfrm>
          <a:off x="5168173" y="285877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Publications</a:t>
          </a:r>
        </a:p>
      </dsp:txBody>
      <dsp:txXfrm>
        <a:off x="5195189" y="2885793"/>
        <a:ext cx="1790759" cy="868363"/>
      </dsp:txXfrm>
    </dsp:sp>
    <dsp:sp modelId="{39115DE5-CDD6-43AA-A89E-2D5665CD3C8A}">
      <dsp:nvSpPr>
        <dsp:cNvPr id="0" name=""/>
        <dsp:cNvSpPr/>
      </dsp:nvSpPr>
      <dsp:spPr>
        <a:xfrm>
          <a:off x="4430257" y="4368227"/>
          <a:ext cx="737916" cy="25004"/>
        </a:xfrm>
        <a:custGeom>
          <a:avLst/>
          <a:gdLst/>
          <a:ahLst/>
          <a:cxnLst/>
          <a:rect l="0" t="0" r="0" b="0"/>
          <a:pathLst>
            <a:path>
              <a:moveTo>
                <a:pt x="0" y="12502"/>
              </a:moveTo>
              <a:lnTo>
                <a:pt x="73791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0767" y="4362282"/>
        <a:ext cx="36895" cy="36895"/>
      </dsp:txXfrm>
    </dsp:sp>
    <dsp:sp modelId="{142BCF4F-A8EC-4158-B452-FD5D93A33269}">
      <dsp:nvSpPr>
        <dsp:cNvPr id="0" name=""/>
        <dsp:cNvSpPr/>
      </dsp:nvSpPr>
      <dsp:spPr>
        <a:xfrm>
          <a:off x="5168173" y="391953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Technology</a:t>
          </a:r>
        </a:p>
      </dsp:txBody>
      <dsp:txXfrm>
        <a:off x="5195189" y="3946548"/>
        <a:ext cx="1790759" cy="868363"/>
      </dsp:txXfrm>
    </dsp:sp>
    <dsp:sp modelId="{7BF3162F-5160-4FFA-AA5A-63008701C904}">
      <dsp:nvSpPr>
        <dsp:cNvPr id="0" name=""/>
        <dsp:cNvSpPr/>
      </dsp:nvSpPr>
      <dsp:spPr>
        <a:xfrm rot="3310531">
          <a:off x="4153126" y="4898605"/>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4878803"/>
        <a:ext cx="64608" cy="64608"/>
      </dsp:txXfrm>
    </dsp:sp>
    <dsp:sp modelId="{400BB14A-B9FA-428C-9879-F2FE38587DCB}">
      <dsp:nvSpPr>
        <dsp:cNvPr id="0" name=""/>
        <dsp:cNvSpPr/>
      </dsp:nvSpPr>
      <dsp:spPr>
        <a:xfrm>
          <a:off x="5168173" y="498028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Masquerades</a:t>
          </a:r>
        </a:p>
      </dsp:txBody>
      <dsp:txXfrm>
        <a:off x="5195189" y="5007303"/>
        <a:ext cx="1790759" cy="8683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54616-0E18-4B79-8109-0421A4B8B962}">
      <dsp:nvSpPr>
        <dsp:cNvPr id="0" name=""/>
        <dsp:cNvSpPr/>
      </dsp:nvSpPr>
      <dsp:spPr>
        <a:xfrm>
          <a:off x="2758" y="2593589"/>
          <a:ext cx="1844791" cy="922395"/>
        </a:xfrm>
        <a:prstGeom prst="roundRect">
          <a:avLst>
            <a:gd name="adj" fmla="val 10000"/>
          </a:avLst>
        </a:prstGeom>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Elected Officers</a:t>
          </a:r>
        </a:p>
      </dsp:txBody>
      <dsp:txXfrm>
        <a:off x="29774" y="2620605"/>
        <a:ext cx="1790759" cy="868363"/>
      </dsp:txXfrm>
    </dsp:sp>
    <dsp:sp modelId="{1E07B0AB-665E-4F8C-B4F2-1A10C69A30FA}">
      <dsp:nvSpPr>
        <dsp:cNvPr id="0" name=""/>
        <dsp:cNvSpPr/>
      </dsp:nvSpPr>
      <dsp:spPr>
        <a:xfrm rot="17945813">
          <a:off x="1457783" y="2379312"/>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2353878"/>
        <a:ext cx="75872" cy="75872"/>
      </dsp:txXfrm>
    </dsp:sp>
    <dsp:sp modelId="{C344A8EC-B353-46A5-9380-BEEA737242B4}">
      <dsp:nvSpPr>
        <dsp:cNvPr id="0" name=""/>
        <dsp:cNvSpPr/>
      </dsp:nvSpPr>
      <dsp:spPr>
        <a:xfrm>
          <a:off x="2585465" y="126764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Board of Directors</a:t>
          </a:r>
        </a:p>
        <a:p>
          <a:pPr marL="0" lvl="0" indent="0" algn="ctr" defTabSz="755650">
            <a:lnSpc>
              <a:spcPct val="90000"/>
            </a:lnSpc>
            <a:spcBef>
              <a:spcPct val="0"/>
            </a:spcBef>
            <a:spcAft>
              <a:spcPct val="35000"/>
            </a:spcAft>
            <a:buNone/>
          </a:pPr>
          <a:r>
            <a:rPr lang="en-US" sz="1700" kern="1200" dirty="0"/>
            <a:t>(elected by chapters)</a:t>
          </a:r>
        </a:p>
      </dsp:txBody>
      <dsp:txXfrm>
        <a:off x="2612481" y="1294661"/>
        <a:ext cx="1790759" cy="868363"/>
      </dsp:txXfrm>
    </dsp:sp>
    <dsp:sp modelId="{1ECD7CAC-18C8-4EA3-8860-D5561DC25334}">
      <dsp:nvSpPr>
        <dsp:cNvPr id="0" name=""/>
        <dsp:cNvSpPr/>
      </dsp:nvSpPr>
      <dsp:spPr>
        <a:xfrm rot="19457599">
          <a:off x="4344841" y="1451152"/>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440935"/>
        <a:ext cx="45437" cy="45437"/>
      </dsp:txXfrm>
    </dsp:sp>
    <dsp:sp modelId="{124452E1-B094-4A39-B167-EEE15CB87CFE}">
      <dsp:nvSpPr>
        <dsp:cNvPr id="0" name=""/>
        <dsp:cNvSpPr/>
      </dsp:nvSpPr>
      <dsp:spPr>
        <a:xfrm>
          <a:off x="5168173" y="73726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tx1"/>
              </a:solidFill>
            </a:rPr>
            <a:t>Budget &amp; Finance</a:t>
          </a:r>
        </a:p>
      </dsp:txBody>
      <dsp:txXfrm>
        <a:off x="5195189" y="764283"/>
        <a:ext cx="1790759" cy="868363"/>
      </dsp:txXfrm>
    </dsp:sp>
    <dsp:sp modelId="{948628AF-F7B5-45F0-8AFE-A343A5F75ED6}">
      <dsp:nvSpPr>
        <dsp:cNvPr id="0" name=""/>
        <dsp:cNvSpPr/>
      </dsp:nvSpPr>
      <dsp:spPr>
        <a:xfrm rot="2142401">
          <a:off x="4344841" y="1981529"/>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971313"/>
        <a:ext cx="45437" cy="45437"/>
      </dsp:txXfrm>
    </dsp:sp>
    <dsp:sp modelId="{733857F6-1957-497A-9E30-3932B14F3FDE}">
      <dsp:nvSpPr>
        <dsp:cNvPr id="0" name=""/>
        <dsp:cNvSpPr/>
      </dsp:nvSpPr>
      <dsp:spPr>
        <a:xfrm>
          <a:off x="5168173" y="179802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rPr>
            <a:t>Public Relations &amp; Communications</a:t>
          </a:r>
        </a:p>
      </dsp:txBody>
      <dsp:txXfrm>
        <a:off x="5195189" y="1825038"/>
        <a:ext cx="1790759" cy="868363"/>
      </dsp:txXfrm>
    </dsp:sp>
    <dsp:sp modelId="{D1B546EA-9D81-4FB3-B894-BB2BDE6B20DD}">
      <dsp:nvSpPr>
        <dsp:cNvPr id="0" name=""/>
        <dsp:cNvSpPr/>
      </dsp:nvSpPr>
      <dsp:spPr>
        <a:xfrm rot="21590298">
          <a:off x="1847548" y="3041237"/>
          <a:ext cx="741922" cy="25004"/>
        </a:xfrm>
        <a:custGeom>
          <a:avLst/>
          <a:gdLst/>
          <a:ahLst/>
          <a:cxnLst/>
          <a:rect l="0" t="0" r="0" b="0"/>
          <a:pathLst>
            <a:path>
              <a:moveTo>
                <a:pt x="0" y="12502"/>
              </a:moveTo>
              <a:lnTo>
                <a:pt x="741922"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9961" y="3035191"/>
        <a:ext cx="37096" cy="37096"/>
      </dsp:txXfrm>
    </dsp:sp>
    <dsp:sp modelId="{31DBF9FC-5ABC-4BA5-A439-6152BDD0F369}">
      <dsp:nvSpPr>
        <dsp:cNvPr id="0" name=""/>
        <dsp:cNvSpPr/>
      </dsp:nvSpPr>
      <dsp:spPr>
        <a:xfrm>
          <a:off x="2589469" y="259149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Members</a:t>
          </a:r>
        </a:p>
        <a:p>
          <a:pPr marL="0" lvl="0" indent="0" algn="ctr" defTabSz="755650">
            <a:lnSpc>
              <a:spcPct val="90000"/>
            </a:lnSpc>
            <a:spcBef>
              <a:spcPct val="0"/>
            </a:spcBef>
            <a:spcAft>
              <a:spcPct val="35000"/>
            </a:spcAft>
            <a:buNone/>
          </a:pPr>
          <a:r>
            <a:rPr lang="en-US" sz="1700" kern="1200" dirty="0"/>
            <a:t>(can serve on any committee)</a:t>
          </a:r>
        </a:p>
      </dsp:txBody>
      <dsp:txXfrm>
        <a:off x="2616485" y="2618511"/>
        <a:ext cx="1790759" cy="868363"/>
      </dsp:txXfrm>
    </dsp:sp>
    <dsp:sp modelId="{9FE4AE49-1574-4ED6-A666-D98AC5AA5923}">
      <dsp:nvSpPr>
        <dsp:cNvPr id="0" name=""/>
        <dsp:cNvSpPr/>
      </dsp:nvSpPr>
      <dsp:spPr>
        <a:xfrm rot="3654187">
          <a:off x="1457783" y="3705256"/>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3679822"/>
        <a:ext cx="75872" cy="75872"/>
      </dsp:txXfrm>
    </dsp:sp>
    <dsp:sp modelId="{91486D2D-A63D-4A72-A757-3D4BCA240319}">
      <dsp:nvSpPr>
        <dsp:cNvPr id="0" name=""/>
        <dsp:cNvSpPr/>
      </dsp:nvSpPr>
      <dsp:spPr>
        <a:xfrm>
          <a:off x="2585465" y="3919532"/>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Appointees</a:t>
          </a:r>
        </a:p>
        <a:p>
          <a:pPr marL="0" lvl="0" indent="0" algn="ctr" defTabSz="755650">
            <a:lnSpc>
              <a:spcPct val="90000"/>
            </a:lnSpc>
            <a:spcBef>
              <a:spcPct val="0"/>
            </a:spcBef>
            <a:spcAft>
              <a:spcPct val="35000"/>
            </a:spcAft>
            <a:buNone/>
          </a:pPr>
          <a:r>
            <a:rPr lang="en-US" sz="1700" kern="1200" dirty="0"/>
            <a:t>(appointed by President)</a:t>
          </a:r>
        </a:p>
      </dsp:txBody>
      <dsp:txXfrm>
        <a:off x="2612481" y="3946548"/>
        <a:ext cx="1790759" cy="868363"/>
      </dsp:txXfrm>
    </dsp:sp>
    <dsp:sp modelId="{71C2060B-3B44-4BB6-974C-2C19FE9668FC}">
      <dsp:nvSpPr>
        <dsp:cNvPr id="0" name=""/>
        <dsp:cNvSpPr/>
      </dsp:nvSpPr>
      <dsp:spPr>
        <a:xfrm rot="18289469">
          <a:off x="4153126" y="3837850"/>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3818048"/>
        <a:ext cx="64608" cy="64608"/>
      </dsp:txXfrm>
    </dsp:sp>
    <dsp:sp modelId="{BB6C06F0-8B2B-4A28-9067-F9644E8BD7D6}">
      <dsp:nvSpPr>
        <dsp:cNvPr id="0" name=""/>
        <dsp:cNvSpPr/>
      </dsp:nvSpPr>
      <dsp:spPr>
        <a:xfrm>
          <a:off x="5168173" y="285877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Publications</a:t>
          </a:r>
        </a:p>
      </dsp:txBody>
      <dsp:txXfrm>
        <a:off x="5195189" y="2885793"/>
        <a:ext cx="1790759" cy="868363"/>
      </dsp:txXfrm>
    </dsp:sp>
    <dsp:sp modelId="{39115DE5-CDD6-43AA-A89E-2D5665CD3C8A}">
      <dsp:nvSpPr>
        <dsp:cNvPr id="0" name=""/>
        <dsp:cNvSpPr/>
      </dsp:nvSpPr>
      <dsp:spPr>
        <a:xfrm>
          <a:off x="4430257" y="4368227"/>
          <a:ext cx="737916" cy="25004"/>
        </a:xfrm>
        <a:custGeom>
          <a:avLst/>
          <a:gdLst/>
          <a:ahLst/>
          <a:cxnLst/>
          <a:rect l="0" t="0" r="0" b="0"/>
          <a:pathLst>
            <a:path>
              <a:moveTo>
                <a:pt x="0" y="12502"/>
              </a:moveTo>
              <a:lnTo>
                <a:pt x="73791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0767" y="4362282"/>
        <a:ext cx="36895" cy="36895"/>
      </dsp:txXfrm>
    </dsp:sp>
    <dsp:sp modelId="{142BCF4F-A8EC-4158-B452-FD5D93A33269}">
      <dsp:nvSpPr>
        <dsp:cNvPr id="0" name=""/>
        <dsp:cNvSpPr/>
      </dsp:nvSpPr>
      <dsp:spPr>
        <a:xfrm>
          <a:off x="5168173" y="391953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Technology</a:t>
          </a:r>
        </a:p>
      </dsp:txBody>
      <dsp:txXfrm>
        <a:off x="5195189" y="3946548"/>
        <a:ext cx="1790759" cy="868363"/>
      </dsp:txXfrm>
    </dsp:sp>
    <dsp:sp modelId="{7BF3162F-5160-4FFA-AA5A-63008701C904}">
      <dsp:nvSpPr>
        <dsp:cNvPr id="0" name=""/>
        <dsp:cNvSpPr/>
      </dsp:nvSpPr>
      <dsp:spPr>
        <a:xfrm rot="3310531">
          <a:off x="4153126" y="4898605"/>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4878803"/>
        <a:ext cx="64608" cy="64608"/>
      </dsp:txXfrm>
    </dsp:sp>
    <dsp:sp modelId="{400BB14A-B9FA-428C-9879-F2FE38587DCB}">
      <dsp:nvSpPr>
        <dsp:cNvPr id="0" name=""/>
        <dsp:cNvSpPr/>
      </dsp:nvSpPr>
      <dsp:spPr>
        <a:xfrm>
          <a:off x="5168173" y="498028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Masquerades</a:t>
          </a:r>
        </a:p>
      </dsp:txBody>
      <dsp:txXfrm>
        <a:off x="5195189" y="5007303"/>
        <a:ext cx="1790759" cy="8683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54616-0E18-4B79-8109-0421A4B8B962}">
      <dsp:nvSpPr>
        <dsp:cNvPr id="0" name=""/>
        <dsp:cNvSpPr/>
      </dsp:nvSpPr>
      <dsp:spPr>
        <a:xfrm>
          <a:off x="2758" y="2593589"/>
          <a:ext cx="1844791" cy="922395"/>
        </a:xfrm>
        <a:prstGeom prst="roundRect">
          <a:avLst>
            <a:gd name="adj" fmla="val 10000"/>
          </a:avLst>
        </a:prstGeom>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Elected Officers</a:t>
          </a:r>
        </a:p>
      </dsp:txBody>
      <dsp:txXfrm>
        <a:off x="29774" y="2620605"/>
        <a:ext cx="1790759" cy="868363"/>
      </dsp:txXfrm>
    </dsp:sp>
    <dsp:sp modelId="{1E07B0AB-665E-4F8C-B4F2-1A10C69A30FA}">
      <dsp:nvSpPr>
        <dsp:cNvPr id="0" name=""/>
        <dsp:cNvSpPr/>
      </dsp:nvSpPr>
      <dsp:spPr>
        <a:xfrm rot="17945813">
          <a:off x="1457783" y="2379312"/>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2353878"/>
        <a:ext cx="75872" cy="75872"/>
      </dsp:txXfrm>
    </dsp:sp>
    <dsp:sp modelId="{C344A8EC-B353-46A5-9380-BEEA737242B4}">
      <dsp:nvSpPr>
        <dsp:cNvPr id="0" name=""/>
        <dsp:cNvSpPr/>
      </dsp:nvSpPr>
      <dsp:spPr>
        <a:xfrm>
          <a:off x="2585465" y="126764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Board of Directors</a:t>
          </a:r>
        </a:p>
        <a:p>
          <a:pPr marL="0" lvl="0" indent="0" algn="ctr" defTabSz="755650">
            <a:lnSpc>
              <a:spcPct val="90000"/>
            </a:lnSpc>
            <a:spcBef>
              <a:spcPct val="0"/>
            </a:spcBef>
            <a:spcAft>
              <a:spcPct val="35000"/>
            </a:spcAft>
            <a:buNone/>
          </a:pPr>
          <a:r>
            <a:rPr lang="en-US" sz="1700" kern="1200" dirty="0"/>
            <a:t>(elected by chapters)</a:t>
          </a:r>
        </a:p>
      </dsp:txBody>
      <dsp:txXfrm>
        <a:off x="2612481" y="1294661"/>
        <a:ext cx="1790759" cy="868363"/>
      </dsp:txXfrm>
    </dsp:sp>
    <dsp:sp modelId="{1ECD7CAC-18C8-4EA3-8860-D5561DC25334}">
      <dsp:nvSpPr>
        <dsp:cNvPr id="0" name=""/>
        <dsp:cNvSpPr/>
      </dsp:nvSpPr>
      <dsp:spPr>
        <a:xfrm rot="19457599">
          <a:off x="4344841" y="1451152"/>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440935"/>
        <a:ext cx="45437" cy="45437"/>
      </dsp:txXfrm>
    </dsp:sp>
    <dsp:sp modelId="{124452E1-B094-4A39-B167-EEE15CB87CFE}">
      <dsp:nvSpPr>
        <dsp:cNvPr id="0" name=""/>
        <dsp:cNvSpPr/>
      </dsp:nvSpPr>
      <dsp:spPr>
        <a:xfrm>
          <a:off x="5168173" y="73726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tx1"/>
              </a:solidFill>
            </a:rPr>
            <a:t>Budget &amp; Finance</a:t>
          </a:r>
        </a:p>
      </dsp:txBody>
      <dsp:txXfrm>
        <a:off x="5195189" y="764283"/>
        <a:ext cx="1790759" cy="868363"/>
      </dsp:txXfrm>
    </dsp:sp>
    <dsp:sp modelId="{948628AF-F7B5-45F0-8AFE-A343A5F75ED6}">
      <dsp:nvSpPr>
        <dsp:cNvPr id="0" name=""/>
        <dsp:cNvSpPr/>
      </dsp:nvSpPr>
      <dsp:spPr>
        <a:xfrm rot="2142401">
          <a:off x="4344841" y="1981529"/>
          <a:ext cx="908746" cy="25004"/>
        </a:xfrm>
        <a:custGeom>
          <a:avLst/>
          <a:gdLst/>
          <a:ahLst/>
          <a:cxnLst/>
          <a:rect l="0" t="0" r="0" b="0"/>
          <a:pathLst>
            <a:path>
              <a:moveTo>
                <a:pt x="0" y="12502"/>
              </a:moveTo>
              <a:lnTo>
                <a:pt x="90874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6496" y="1971313"/>
        <a:ext cx="45437" cy="45437"/>
      </dsp:txXfrm>
    </dsp:sp>
    <dsp:sp modelId="{733857F6-1957-497A-9E30-3932B14F3FDE}">
      <dsp:nvSpPr>
        <dsp:cNvPr id="0" name=""/>
        <dsp:cNvSpPr/>
      </dsp:nvSpPr>
      <dsp:spPr>
        <a:xfrm>
          <a:off x="5168173" y="179802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Public Relations &amp; Communications</a:t>
          </a:r>
        </a:p>
      </dsp:txBody>
      <dsp:txXfrm>
        <a:off x="5195189" y="1825038"/>
        <a:ext cx="1790759" cy="868363"/>
      </dsp:txXfrm>
    </dsp:sp>
    <dsp:sp modelId="{D1B546EA-9D81-4FB3-B894-BB2BDE6B20DD}">
      <dsp:nvSpPr>
        <dsp:cNvPr id="0" name=""/>
        <dsp:cNvSpPr/>
      </dsp:nvSpPr>
      <dsp:spPr>
        <a:xfrm rot="21590298">
          <a:off x="1847548" y="3041237"/>
          <a:ext cx="741922" cy="25004"/>
        </a:xfrm>
        <a:custGeom>
          <a:avLst/>
          <a:gdLst/>
          <a:ahLst/>
          <a:cxnLst/>
          <a:rect l="0" t="0" r="0" b="0"/>
          <a:pathLst>
            <a:path>
              <a:moveTo>
                <a:pt x="0" y="12502"/>
              </a:moveTo>
              <a:lnTo>
                <a:pt x="741922"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9961" y="3035191"/>
        <a:ext cx="37096" cy="37096"/>
      </dsp:txXfrm>
    </dsp:sp>
    <dsp:sp modelId="{31DBF9FC-5ABC-4BA5-A439-6152BDD0F369}">
      <dsp:nvSpPr>
        <dsp:cNvPr id="0" name=""/>
        <dsp:cNvSpPr/>
      </dsp:nvSpPr>
      <dsp:spPr>
        <a:xfrm>
          <a:off x="2589469" y="2591495"/>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Members</a:t>
          </a:r>
        </a:p>
        <a:p>
          <a:pPr marL="0" lvl="0" indent="0" algn="ctr" defTabSz="755650">
            <a:lnSpc>
              <a:spcPct val="90000"/>
            </a:lnSpc>
            <a:spcBef>
              <a:spcPct val="0"/>
            </a:spcBef>
            <a:spcAft>
              <a:spcPct val="35000"/>
            </a:spcAft>
            <a:buNone/>
          </a:pPr>
          <a:r>
            <a:rPr lang="en-US" sz="1700" kern="1200" dirty="0"/>
            <a:t>(can serve on any committee)</a:t>
          </a:r>
        </a:p>
      </dsp:txBody>
      <dsp:txXfrm>
        <a:off x="2616485" y="2618511"/>
        <a:ext cx="1790759" cy="868363"/>
      </dsp:txXfrm>
    </dsp:sp>
    <dsp:sp modelId="{9FE4AE49-1574-4ED6-A666-D98AC5AA5923}">
      <dsp:nvSpPr>
        <dsp:cNvPr id="0" name=""/>
        <dsp:cNvSpPr/>
      </dsp:nvSpPr>
      <dsp:spPr>
        <a:xfrm rot="3654187">
          <a:off x="1457783" y="3705256"/>
          <a:ext cx="1517447" cy="25004"/>
        </a:xfrm>
        <a:custGeom>
          <a:avLst/>
          <a:gdLst/>
          <a:ahLst/>
          <a:cxnLst/>
          <a:rect l="0" t="0" r="0" b="0"/>
          <a:pathLst>
            <a:path>
              <a:moveTo>
                <a:pt x="0" y="12502"/>
              </a:moveTo>
              <a:lnTo>
                <a:pt x="151744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571" y="3679822"/>
        <a:ext cx="75872" cy="75872"/>
      </dsp:txXfrm>
    </dsp:sp>
    <dsp:sp modelId="{91486D2D-A63D-4A72-A757-3D4BCA240319}">
      <dsp:nvSpPr>
        <dsp:cNvPr id="0" name=""/>
        <dsp:cNvSpPr/>
      </dsp:nvSpPr>
      <dsp:spPr>
        <a:xfrm>
          <a:off x="2585465" y="3919532"/>
          <a:ext cx="1844791" cy="922395"/>
        </a:xfrm>
        <a:prstGeom prst="roundRect">
          <a:avLst>
            <a:gd name="adj" fmla="val 10000"/>
          </a:avLst>
        </a:prstGeom>
        <a:gradFill rotWithShape="1">
          <a:gsLst>
            <a:gs pos="0">
              <a:schemeClr val="accent4">
                <a:tint val="98000"/>
                <a:lumMod val="100000"/>
              </a:schemeClr>
            </a:gs>
            <a:gs pos="100000">
              <a:schemeClr val="accent4">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Appointees</a:t>
          </a:r>
        </a:p>
        <a:p>
          <a:pPr marL="0" lvl="0" indent="0" algn="ctr" defTabSz="755650">
            <a:lnSpc>
              <a:spcPct val="90000"/>
            </a:lnSpc>
            <a:spcBef>
              <a:spcPct val="0"/>
            </a:spcBef>
            <a:spcAft>
              <a:spcPct val="35000"/>
            </a:spcAft>
            <a:buNone/>
          </a:pPr>
          <a:r>
            <a:rPr lang="en-US" sz="1700" kern="1200" dirty="0"/>
            <a:t>(appointed by President)</a:t>
          </a:r>
        </a:p>
      </dsp:txBody>
      <dsp:txXfrm>
        <a:off x="2612481" y="3946548"/>
        <a:ext cx="1790759" cy="868363"/>
      </dsp:txXfrm>
    </dsp:sp>
    <dsp:sp modelId="{71C2060B-3B44-4BB6-974C-2C19FE9668FC}">
      <dsp:nvSpPr>
        <dsp:cNvPr id="0" name=""/>
        <dsp:cNvSpPr/>
      </dsp:nvSpPr>
      <dsp:spPr>
        <a:xfrm rot="18289469">
          <a:off x="4153126" y="3837850"/>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3818048"/>
        <a:ext cx="64608" cy="64608"/>
      </dsp:txXfrm>
    </dsp:sp>
    <dsp:sp modelId="{BB6C06F0-8B2B-4A28-9067-F9644E8BD7D6}">
      <dsp:nvSpPr>
        <dsp:cNvPr id="0" name=""/>
        <dsp:cNvSpPr/>
      </dsp:nvSpPr>
      <dsp:spPr>
        <a:xfrm>
          <a:off x="5168173" y="285877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rPr>
            <a:t>Publications</a:t>
          </a:r>
        </a:p>
      </dsp:txBody>
      <dsp:txXfrm>
        <a:off x="5195189" y="2885793"/>
        <a:ext cx="1790759" cy="868363"/>
      </dsp:txXfrm>
    </dsp:sp>
    <dsp:sp modelId="{39115DE5-CDD6-43AA-A89E-2D5665CD3C8A}">
      <dsp:nvSpPr>
        <dsp:cNvPr id="0" name=""/>
        <dsp:cNvSpPr/>
      </dsp:nvSpPr>
      <dsp:spPr>
        <a:xfrm>
          <a:off x="4430257" y="4368227"/>
          <a:ext cx="737916" cy="25004"/>
        </a:xfrm>
        <a:custGeom>
          <a:avLst/>
          <a:gdLst/>
          <a:ahLst/>
          <a:cxnLst/>
          <a:rect l="0" t="0" r="0" b="0"/>
          <a:pathLst>
            <a:path>
              <a:moveTo>
                <a:pt x="0" y="12502"/>
              </a:moveTo>
              <a:lnTo>
                <a:pt x="737916"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0767" y="4362282"/>
        <a:ext cx="36895" cy="36895"/>
      </dsp:txXfrm>
    </dsp:sp>
    <dsp:sp modelId="{142BCF4F-A8EC-4158-B452-FD5D93A33269}">
      <dsp:nvSpPr>
        <dsp:cNvPr id="0" name=""/>
        <dsp:cNvSpPr/>
      </dsp:nvSpPr>
      <dsp:spPr>
        <a:xfrm>
          <a:off x="5168173" y="3919532"/>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Technology</a:t>
          </a:r>
        </a:p>
      </dsp:txBody>
      <dsp:txXfrm>
        <a:off x="5195189" y="3946548"/>
        <a:ext cx="1790759" cy="868363"/>
      </dsp:txXfrm>
    </dsp:sp>
    <dsp:sp modelId="{7BF3162F-5160-4FFA-AA5A-63008701C904}">
      <dsp:nvSpPr>
        <dsp:cNvPr id="0" name=""/>
        <dsp:cNvSpPr/>
      </dsp:nvSpPr>
      <dsp:spPr>
        <a:xfrm rot="3310531">
          <a:off x="4153126" y="4898605"/>
          <a:ext cx="1292177" cy="25004"/>
        </a:xfrm>
        <a:custGeom>
          <a:avLst/>
          <a:gdLst/>
          <a:ahLst/>
          <a:cxnLst/>
          <a:rect l="0" t="0" r="0" b="0"/>
          <a:pathLst>
            <a:path>
              <a:moveTo>
                <a:pt x="0" y="12502"/>
              </a:moveTo>
              <a:lnTo>
                <a:pt x="1292177" y="12502"/>
              </a:lnTo>
            </a:path>
          </a:pathLst>
        </a:custGeom>
        <a:noFill/>
        <a:ln w="19050" cap="rnd" cmpd="sng" algn="ctr">
          <a:solidFill>
            <a:srgbClr val="FFFF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6910" y="4878803"/>
        <a:ext cx="64608" cy="64608"/>
      </dsp:txXfrm>
    </dsp:sp>
    <dsp:sp modelId="{400BB14A-B9FA-428C-9879-F2FE38587DCB}">
      <dsp:nvSpPr>
        <dsp:cNvPr id="0" name=""/>
        <dsp:cNvSpPr/>
      </dsp:nvSpPr>
      <dsp:spPr>
        <a:xfrm>
          <a:off x="5168173" y="4980287"/>
          <a:ext cx="1844791" cy="922395"/>
        </a:xfrm>
        <a:prstGeom prst="roundRect">
          <a:avLst>
            <a:gd name="adj" fmla="val 10000"/>
          </a:avLst>
        </a:prstGeom>
        <a:gradFill rotWithShape="1">
          <a:gsLst>
            <a:gs pos="0">
              <a:schemeClr val="accent6">
                <a:tint val="98000"/>
                <a:lumMod val="100000"/>
              </a:schemeClr>
            </a:gs>
            <a:gs pos="100000">
              <a:schemeClr val="accent6">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Masquerades</a:t>
          </a:r>
        </a:p>
      </dsp:txBody>
      <dsp:txXfrm>
        <a:off x="5195189" y="5007303"/>
        <a:ext cx="1790759" cy="86836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DB57E-FD57-42ED-A486-5496569E2D45}" type="datetimeFigureOut">
              <a:rPr lang="en-US" smtClean="0"/>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B7331-E999-4EA7-8E24-4A9AB10A254F}" type="slidenum">
              <a:rPr lang="en-US" smtClean="0"/>
              <a:t>‹#›</a:t>
            </a:fld>
            <a:endParaRPr lang="en-US"/>
          </a:p>
        </p:txBody>
      </p:sp>
    </p:spTree>
    <p:extLst>
      <p:ext uri="{BB962C8B-B14F-4D97-AF65-F5344CB8AC3E}">
        <p14:creationId xmlns:p14="http://schemas.microsoft.com/office/powerpoint/2010/main" val="2058307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5B7331-E999-4EA7-8E24-4A9AB10A254F}" type="slidenum">
              <a:rPr lang="en-US" smtClean="0"/>
              <a:t>6</a:t>
            </a:fld>
            <a:endParaRPr lang="en-US"/>
          </a:p>
        </p:txBody>
      </p:sp>
    </p:spTree>
    <p:extLst>
      <p:ext uri="{BB962C8B-B14F-4D97-AF65-F5344CB8AC3E}">
        <p14:creationId xmlns:p14="http://schemas.microsoft.com/office/powerpoint/2010/main" val="7576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CREATE A SOCIAL MEDIA PLATFORM SIMILAR TO RAVELRY AND COSTUMING SOCIETY OF AMERICA</a:t>
            </a:r>
          </a:p>
          <a:p>
            <a:pPr lvl="1"/>
            <a:r>
              <a:rPr lang="en-US" sz="1900" dirty="0"/>
              <a:t>MEMBERS CAN CREATE PROFILES AND PHOTO ALBUMS OF THEIR CREATIONS IN PROCESS, CATALOG THEIR MASQUERADE ENTRIES AND AWARDS, AND SUBMIT THEIR COSTUMES TO THE ARCHIVES ELECTRONICALLY TO BE APPROVED AND INCLUDED BY THE ARCHIVIST</a:t>
            </a:r>
          </a:p>
          <a:p>
            <a:pPr lvl="1"/>
            <a:r>
              <a:rPr lang="en-US" sz="1900" dirty="0"/>
              <a:t>COSTUMERS AND/OR THEIR WORKS CAN BE SELECTED TO BE PROMOTED THROUGH ICG SOCIAL MEDIA – OUR TWITTER, FACEBOOK, AND INSTAGRAM ACCOUNTS, AND IN PRINT MEDIA THROUGH NEWSLETTER AND ICG PRESS</a:t>
            </a:r>
          </a:p>
          <a:p>
            <a:r>
              <a:rPr lang="en-US" sz="1900" dirty="0"/>
              <a:t>CREATE ICGONLINE – A WEB PORTAL FOR CONVENTION AND MASQUERADE DIRECTORS </a:t>
            </a:r>
          </a:p>
          <a:p>
            <a:pPr lvl="1"/>
            <a:r>
              <a:rPr lang="en-US" sz="1900" dirty="0"/>
              <a:t>DIRECTORS CAN REQUEST INTERNATIONAL RECOGNITION FOR THEIR COSTUME CONTESTS, SUBMIT PHOTOS OF THE ENTRANTS AND WINNERS TO THE ARCHIVES, REQUEST ICG JUDGES AND PANELISTS DIRECTLY THROUGH THE WEBSITE, AND OBTAIN NEEDED MATERIALS FOR COSTUME CONTESTS, PANELS, DEMOS, AND WORKSHOPS DEVELOPED THROUGH ICG PRESS</a:t>
            </a:r>
          </a:p>
          <a:p>
            <a:endParaRPr lang="en-US" dirty="0"/>
          </a:p>
          <a:p>
            <a:endParaRPr lang="en-US" dirty="0"/>
          </a:p>
        </p:txBody>
      </p:sp>
      <p:sp>
        <p:nvSpPr>
          <p:cNvPr id="4" name="Slide Number Placeholder 3"/>
          <p:cNvSpPr>
            <a:spLocks noGrp="1"/>
          </p:cNvSpPr>
          <p:nvPr>
            <p:ph type="sldNum" sz="quarter" idx="10"/>
          </p:nvPr>
        </p:nvSpPr>
        <p:spPr/>
        <p:txBody>
          <a:bodyPr/>
          <a:lstStyle/>
          <a:p>
            <a:fld id="{E75B7331-E999-4EA7-8E24-4A9AB10A254F}" type="slidenum">
              <a:rPr lang="en-US" smtClean="0"/>
              <a:t>35</a:t>
            </a:fld>
            <a:endParaRPr lang="en-US"/>
          </a:p>
        </p:txBody>
      </p:sp>
    </p:spTree>
    <p:extLst>
      <p:ext uri="{BB962C8B-B14F-4D97-AF65-F5344CB8AC3E}">
        <p14:creationId xmlns:p14="http://schemas.microsoft.com/office/powerpoint/2010/main" val="412398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CREATE ICG SUBCOMMITTEE:  Responsible for reviewing requests for International Recognition and working with Masquerade Directors to aid in facilitating costume contests through providing documents and materials and access to Judges experienced with ICG Guidelines and materials.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CREATE ICGONLINE:  The web portal will give access to documents, materials, and lists of available judges and panelists for directors and will provide valuable tools in standardizing and ensuring fair competition.</a:t>
            </a:r>
          </a:p>
          <a:p>
            <a:endParaRPr lang="en-US" dirty="0"/>
          </a:p>
        </p:txBody>
      </p:sp>
      <p:sp>
        <p:nvSpPr>
          <p:cNvPr id="4" name="Slide Number Placeholder 3"/>
          <p:cNvSpPr>
            <a:spLocks noGrp="1"/>
          </p:cNvSpPr>
          <p:nvPr>
            <p:ph type="sldNum" sz="quarter" idx="10"/>
          </p:nvPr>
        </p:nvSpPr>
        <p:spPr/>
        <p:txBody>
          <a:bodyPr/>
          <a:lstStyle/>
          <a:p>
            <a:fld id="{E75B7331-E999-4EA7-8E24-4A9AB10A254F}" type="slidenum">
              <a:rPr lang="en-US" smtClean="0"/>
              <a:t>36</a:t>
            </a:fld>
            <a:endParaRPr lang="en-US"/>
          </a:p>
        </p:txBody>
      </p:sp>
    </p:spTree>
    <p:extLst>
      <p:ext uri="{BB962C8B-B14F-4D97-AF65-F5344CB8AC3E}">
        <p14:creationId xmlns:p14="http://schemas.microsoft.com/office/powerpoint/2010/main" val="1190401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3/21/2019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E5BB11-C8A9-46B4-BB62-C37A8FA72BDF}"/>
              </a:ext>
            </a:extLst>
          </p:cNvPr>
          <p:cNvPicPr>
            <a:picLocks noChangeAspect="1"/>
          </p:cNvPicPr>
          <p:nvPr/>
        </p:nvPicPr>
        <p:blipFill>
          <a:blip r:embed="rId2"/>
          <a:stretch>
            <a:fillRect/>
          </a:stretch>
        </p:blipFill>
        <p:spPr>
          <a:xfrm>
            <a:off x="8252231" y="338869"/>
            <a:ext cx="3250794" cy="3250794"/>
          </a:xfrm>
          <a:prstGeom prst="rect">
            <a:avLst/>
          </a:prstGeom>
        </p:spPr>
      </p:pic>
      <p:sp>
        <p:nvSpPr>
          <p:cNvPr id="5" name="Title 1">
            <a:extLst>
              <a:ext uri="{FF2B5EF4-FFF2-40B4-BE49-F238E27FC236}">
                <a16:creationId xmlns:a16="http://schemas.microsoft.com/office/drawing/2014/main" id="{A5954996-8937-4DD2-8F8F-183BF0B1B4BF}"/>
              </a:ext>
            </a:extLst>
          </p:cNvPr>
          <p:cNvSpPr>
            <a:spLocks noGrp="1"/>
          </p:cNvSpPr>
          <p:nvPr>
            <p:ph type="ctrTitle"/>
          </p:nvPr>
        </p:nvSpPr>
        <p:spPr>
          <a:xfrm>
            <a:off x="3962399" y="2124287"/>
            <a:ext cx="7197726" cy="2421464"/>
          </a:xfrm>
        </p:spPr>
        <p:txBody>
          <a:bodyPr/>
          <a:lstStyle/>
          <a:p>
            <a:r>
              <a:rPr lang="en-US" dirty="0"/>
              <a:t>5 YEAR PLAN PROPOSAL</a:t>
            </a:r>
          </a:p>
        </p:txBody>
      </p:sp>
      <p:sp>
        <p:nvSpPr>
          <p:cNvPr id="6" name="Subtitle 2">
            <a:extLst>
              <a:ext uri="{FF2B5EF4-FFF2-40B4-BE49-F238E27FC236}">
                <a16:creationId xmlns:a16="http://schemas.microsoft.com/office/drawing/2014/main" id="{88B5628A-0B59-4D15-88AE-D8C0AE5E8149}"/>
              </a:ext>
            </a:extLst>
          </p:cNvPr>
          <p:cNvSpPr>
            <a:spLocks noGrp="1"/>
          </p:cNvSpPr>
          <p:nvPr>
            <p:ph type="subTitle" idx="1"/>
          </p:nvPr>
        </p:nvSpPr>
        <p:spPr>
          <a:xfrm>
            <a:off x="3962399" y="4545752"/>
            <a:ext cx="7197726" cy="1405467"/>
          </a:xfrm>
        </p:spPr>
        <p:txBody>
          <a:bodyPr>
            <a:normAutofit fontScale="92500" lnSpcReduction="10000"/>
          </a:bodyPr>
          <a:lstStyle/>
          <a:p>
            <a:r>
              <a:rPr lang="en-US" dirty="0"/>
              <a:t>International Costumers’ guild 2019 annual meeting</a:t>
            </a:r>
          </a:p>
          <a:p>
            <a:r>
              <a:rPr lang="en-US" dirty="0"/>
              <a:t>March 22, 2019</a:t>
            </a:r>
          </a:p>
          <a:p>
            <a:r>
              <a:rPr lang="en-US" dirty="0"/>
              <a:t>Presented by </a:t>
            </a:r>
            <a:r>
              <a:rPr lang="en-US" dirty="0" err="1"/>
              <a:t>icg</a:t>
            </a:r>
            <a:r>
              <a:rPr lang="en-US" dirty="0"/>
              <a:t> president, Marianne </a:t>
            </a:r>
            <a:r>
              <a:rPr lang="en-US" dirty="0" err="1"/>
              <a:t>pease</a:t>
            </a:r>
            <a:endParaRPr lang="en-US" dirty="0"/>
          </a:p>
          <a:p>
            <a:r>
              <a:rPr lang="en-US" dirty="0"/>
              <a:t>And </a:t>
            </a:r>
            <a:r>
              <a:rPr lang="en-US" dirty="0" err="1"/>
              <a:t>icg</a:t>
            </a:r>
            <a:r>
              <a:rPr lang="en-US" dirty="0"/>
              <a:t> vice president, </a:t>
            </a:r>
            <a:r>
              <a:rPr lang="en-US" dirty="0" err="1"/>
              <a:t>mera</a:t>
            </a:r>
            <a:r>
              <a:rPr lang="en-US" dirty="0"/>
              <a:t> </a:t>
            </a:r>
            <a:r>
              <a:rPr lang="en-US" dirty="0" err="1"/>
              <a:t>Babineaux</a:t>
            </a:r>
            <a:endParaRPr lang="en-US" dirty="0"/>
          </a:p>
        </p:txBody>
      </p:sp>
    </p:spTree>
    <p:extLst>
      <p:ext uri="{BB962C8B-B14F-4D97-AF65-F5344CB8AC3E}">
        <p14:creationId xmlns:p14="http://schemas.microsoft.com/office/powerpoint/2010/main" val="39254505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47BF0A-9675-4210-BFE1-3466CE8AF92D}"/>
              </a:ext>
            </a:extLst>
          </p:cNvPr>
          <p:cNvPicPr>
            <a:picLocks noChangeAspect="1"/>
          </p:cNvPicPr>
          <p:nvPr/>
        </p:nvPicPr>
        <p:blipFill>
          <a:blip r:embed="rId2"/>
          <a:stretch>
            <a:fillRect/>
          </a:stretch>
        </p:blipFill>
        <p:spPr>
          <a:xfrm>
            <a:off x="1484245" y="1709705"/>
            <a:ext cx="8812695" cy="4846418"/>
          </a:xfrm>
          <a:prstGeom prst="rect">
            <a:avLst/>
          </a:prstGeom>
        </p:spPr>
      </p:pic>
      <p:sp>
        <p:nvSpPr>
          <p:cNvPr id="4" name="Title 1">
            <a:extLst>
              <a:ext uri="{FF2B5EF4-FFF2-40B4-BE49-F238E27FC236}">
                <a16:creationId xmlns:a16="http://schemas.microsoft.com/office/drawing/2014/main" id="{6691FB4B-CADD-4E05-A58C-34A922C76E35}"/>
              </a:ext>
            </a:extLst>
          </p:cNvPr>
          <p:cNvSpPr txBox="1">
            <a:spLocks/>
          </p:cNvSpPr>
          <p:nvPr/>
        </p:nvSpPr>
        <p:spPr>
          <a:xfrm>
            <a:off x="0" y="251795"/>
            <a:ext cx="10131425" cy="1455738"/>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CURRENT Membership &amp; Chapters</a:t>
            </a:r>
          </a:p>
        </p:txBody>
      </p:sp>
    </p:spTree>
    <p:extLst>
      <p:ext uri="{BB962C8B-B14F-4D97-AF65-F5344CB8AC3E}">
        <p14:creationId xmlns:p14="http://schemas.microsoft.com/office/powerpoint/2010/main" val="34828863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3C44-60EF-414F-8942-28CEDFCA2EE6}"/>
              </a:ext>
            </a:extLst>
          </p:cNvPr>
          <p:cNvSpPr>
            <a:spLocks noGrp="1"/>
          </p:cNvSpPr>
          <p:nvPr>
            <p:ph type="title"/>
          </p:nvPr>
        </p:nvSpPr>
        <p:spPr>
          <a:xfrm>
            <a:off x="9172575" y="609600"/>
            <a:ext cx="2614613" cy="5638800"/>
          </a:xfrm>
        </p:spPr>
        <p:txBody>
          <a:bodyPr>
            <a:normAutofit/>
          </a:bodyPr>
          <a:lstStyle/>
          <a:p>
            <a:r>
              <a:rPr lang="en-US" dirty="0"/>
              <a:t>TARGETING OUR AUDIENCE</a:t>
            </a:r>
          </a:p>
        </p:txBody>
      </p:sp>
      <p:graphicFrame>
        <p:nvGraphicFramePr>
          <p:cNvPr id="7" name="Diagram 6">
            <a:extLst>
              <a:ext uri="{FF2B5EF4-FFF2-40B4-BE49-F238E27FC236}">
                <a16:creationId xmlns:a16="http://schemas.microsoft.com/office/drawing/2014/main" id="{701DB457-CD4B-44BB-B6FB-E931DD9C8F2D}"/>
              </a:ext>
            </a:extLst>
          </p:cNvPr>
          <p:cNvGraphicFramePr/>
          <p:nvPr>
            <p:extLst>
              <p:ext uri="{D42A27DB-BD31-4B8C-83A1-F6EECF244321}">
                <p14:modId xmlns:p14="http://schemas.microsoft.com/office/powerpoint/2010/main" val="2115198701"/>
              </p:ext>
            </p:extLst>
          </p:nvPr>
        </p:nvGraphicFramePr>
        <p:xfrm>
          <a:off x="685801" y="114977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5D6D0B5D-6441-4CA5-A26E-D92044CCBE61}"/>
              </a:ext>
            </a:extLst>
          </p:cNvPr>
          <p:cNvSpPr txBox="1">
            <a:spLocks/>
          </p:cNvSpPr>
          <p:nvPr/>
        </p:nvSpPr>
        <p:spPr>
          <a:xfrm>
            <a:off x="348456" y="-304800"/>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Where do we find new members?</a:t>
            </a:r>
          </a:p>
        </p:txBody>
      </p:sp>
    </p:spTree>
    <p:extLst>
      <p:ext uri="{BB962C8B-B14F-4D97-AF65-F5344CB8AC3E}">
        <p14:creationId xmlns:p14="http://schemas.microsoft.com/office/powerpoint/2010/main" val="4724580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3FC7DAD-0E4B-4A2C-84BA-6F7DBE202FC3}"/>
              </a:ext>
            </a:extLst>
          </p:cNvPr>
          <p:cNvSpPr/>
          <p:nvPr/>
        </p:nvSpPr>
        <p:spPr>
          <a:xfrm>
            <a:off x="900332" y="5031546"/>
            <a:ext cx="10255348" cy="171625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C7EE2B6-723A-48B6-90F2-9BEE77FC9AB6}"/>
              </a:ext>
            </a:extLst>
          </p:cNvPr>
          <p:cNvSpPr/>
          <p:nvPr/>
        </p:nvSpPr>
        <p:spPr>
          <a:xfrm>
            <a:off x="900332" y="3108503"/>
            <a:ext cx="10255348" cy="1716259"/>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2A107DF-0102-44BC-AF7D-F01CAEC5E53C}"/>
              </a:ext>
            </a:extLst>
          </p:cNvPr>
          <p:cNvSpPr/>
          <p:nvPr/>
        </p:nvSpPr>
        <p:spPr>
          <a:xfrm>
            <a:off x="900332" y="1167618"/>
            <a:ext cx="10255348" cy="1716259"/>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EA369-5B5B-46EB-B124-9C29B3E78DFE}"/>
              </a:ext>
            </a:extLst>
          </p:cNvPr>
          <p:cNvSpPr>
            <a:spLocks noGrp="1"/>
          </p:cNvSpPr>
          <p:nvPr>
            <p:ph type="title"/>
          </p:nvPr>
        </p:nvSpPr>
        <p:spPr>
          <a:xfrm>
            <a:off x="390376" y="-79713"/>
            <a:ext cx="10131425" cy="1456267"/>
          </a:xfrm>
        </p:spPr>
        <p:txBody>
          <a:bodyPr/>
          <a:lstStyle/>
          <a:p>
            <a:r>
              <a:rPr lang="en-US" dirty="0"/>
              <a:t>How do we reach out to new members?</a:t>
            </a:r>
          </a:p>
        </p:txBody>
      </p:sp>
      <p:sp>
        <p:nvSpPr>
          <p:cNvPr id="3" name="Content Placeholder 2">
            <a:extLst>
              <a:ext uri="{FF2B5EF4-FFF2-40B4-BE49-F238E27FC236}">
                <a16:creationId xmlns:a16="http://schemas.microsoft.com/office/drawing/2014/main" id="{8B250EDF-5856-4FA6-8766-DB14B6CE74F7}"/>
              </a:ext>
            </a:extLst>
          </p:cNvPr>
          <p:cNvSpPr>
            <a:spLocks noGrp="1"/>
          </p:cNvSpPr>
          <p:nvPr>
            <p:ph idx="1"/>
          </p:nvPr>
        </p:nvSpPr>
        <p:spPr>
          <a:xfrm>
            <a:off x="1192245" y="2142067"/>
            <a:ext cx="10131425" cy="3649133"/>
          </a:xfrm>
        </p:spPr>
        <p:txBody>
          <a:bodyPr>
            <a:noAutofit/>
          </a:bodyPr>
          <a:lstStyle/>
          <a:p>
            <a:pPr marL="0" indent="0">
              <a:buNone/>
            </a:pPr>
            <a:r>
              <a:rPr lang="en-US" sz="2800" dirty="0"/>
              <a:t>OUTREACH COMMITTEE:  Create contacts within conventions and find opportunities to get fan tables and staff them at local events, driving new chapter membership.</a:t>
            </a:r>
          </a:p>
          <a:p>
            <a:pPr marL="0" indent="0">
              <a:buNone/>
            </a:pPr>
            <a:endParaRPr lang="en-US" sz="2800" dirty="0"/>
          </a:p>
          <a:p>
            <a:pPr marL="0" indent="0">
              <a:buNone/>
            </a:pPr>
            <a:r>
              <a:rPr lang="en-US" sz="2800" dirty="0"/>
              <a:t>ADVERTSING:  Advertise in convention programming books, </a:t>
            </a:r>
            <a:r>
              <a:rPr lang="en-US" sz="2800" dirty="0" err="1"/>
              <a:t>PodCasts</a:t>
            </a:r>
            <a:r>
              <a:rPr lang="en-US" sz="2800" dirty="0"/>
              <a:t>, web programming, and online through discount partners, as well as through convention television networks.</a:t>
            </a:r>
          </a:p>
          <a:p>
            <a:pPr marL="0" indent="0">
              <a:buNone/>
            </a:pPr>
            <a:endParaRPr lang="en-US" sz="2800" dirty="0"/>
          </a:p>
          <a:p>
            <a:pPr marL="0" indent="0">
              <a:buNone/>
            </a:pPr>
            <a:r>
              <a:rPr lang="en-US" sz="2800" dirty="0"/>
              <a:t>COMMUNITY SERVICE:  Holding events with costumed characters or teaching costuming skills or volunteering in the community at libraries, in theaters, schools, and other venues.</a:t>
            </a:r>
          </a:p>
        </p:txBody>
      </p:sp>
    </p:spTree>
    <p:extLst>
      <p:ext uri="{BB962C8B-B14F-4D97-AF65-F5344CB8AC3E}">
        <p14:creationId xmlns:p14="http://schemas.microsoft.com/office/powerpoint/2010/main" val="5125180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0850-5EC0-49FE-B9AC-33816F3952FD}"/>
              </a:ext>
            </a:extLst>
          </p:cNvPr>
          <p:cNvSpPr>
            <a:spLocks noGrp="1"/>
          </p:cNvSpPr>
          <p:nvPr>
            <p:ph type="title"/>
          </p:nvPr>
        </p:nvSpPr>
        <p:spPr>
          <a:xfrm>
            <a:off x="9151620" y="797983"/>
            <a:ext cx="2948940" cy="5262034"/>
          </a:xfrm>
        </p:spPr>
        <p:txBody>
          <a:bodyPr/>
          <a:lstStyle/>
          <a:p>
            <a:r>
              <a:rPr lang="en-US" dirty="0"/>
              <a:t>TARGETING OUR AUDIENCE</a:t>
            </a:r>
          </a:p>
        </p:txBody>
      </p:sp>
      <p:sp>
        <p:nvSpPr>
          <p:cNvPr id="4" name="Title 1">
            <a:extLst>
              <a:ext uri="{FF2B5EF4-FFF2-40B4-BE49-F238E27FC236}">
                <a16:creationId xmlns:a16="http://schemas.microsoft.com/office/drawing/2014/main" id="{C30C339B-C3EF-44DA-AB9D-61BF3AAD486F}"/>
              </a:ext>
            </a:extLst>
          </p:cNvPr>
          <p:cNvSpPr txBox="1">
            <a:spLocks/>
          </p:cNvSpPr>
          <p:nvPr/>
        </p:nvSpPr>
        <p:spPr>
          <a:xfrm>
            <a:off x="348456" y="-304800"/>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WHY SHOULD SOMEONE JOIN THE ICG?</a:t>
            </a:r>
          </a:p>
        </p:txBody>
      </p:sp>
      <p:graphicFrame>
        <p:nvGraphicFramePr>
          <p:cNvPr id="6" name="Diagram 5">
            <a:extLst>
              <a:ext uri="{FF2B5EF4-FFF2-40B4-BE49-F238E27FC236}">
                <a16:creationId xmlns:a16="http://schemas.microsoft.com/office/drawing/2014/main" id="{4FF2F7B0-7FB5-4B94-AB3C-7EDF8C34434E}"/>
              </a:ext>
            </a:extLst>
          </p:cNvPr>
          <p:cNvGraphicFramePr/>
          <p:nvPr>
            <p:extLst>
              <p:ext uri="{D42A27DB-BD31-4B8C-83A1-F6EECF244321}">
                <p14:modId xmlns:p14="http://schemas.microsoft.com/office/powerpoint/2010/main" val="1718589344"/>
              </p:ext>
            </p:extLst>
          </p:nvPr>
        </p:nvGraphicFramePr>
        <p:xfrm>
          <a:off x="348456" y="1420838"/>
          <a:ext cx="8128000" cy="444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9009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9D37575-B610-436A-9372-92BCC544721A}"/>
              </a:ext>
            </a:extLst>
          </p:cNvPr>
          <p:cNvGraphicFramePr/>
          <p:nvPr>
            <p:extLst>
              <p:ext uri="{D42A27DB-BD31-4B8C-83A1-F6EECF244321}">
                <p14:modId xmlns:p14="http://schemas.microsoft.com/office/powerpoint/2010/main" val="166474204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EE0BA80-4CA8-4BA3-934D-77B4B4239790}"/>
              </a:ext>
            </a:extLst>
          </p:cNvPr>
          <p:cNvSpPr txBox="1"/>
          <p:nvPr/>
        </p:nvSpPr>
        <p:spPr>
          <a:xfrm>
            <a:off x="351692" y="269499"/>
            <a:ext cx="3218830" cy="1754326"/>
          </a:xfrm>
          <a:prstGeom prst="rect">
            <a:avLst/>
          </a:prstGeom>
          <a:noFill/>
        </p:spPr>
        <p:txBody>
          <a:bodyPr wrap="none" rtlCol="0">
            <a:spAutoFit/>
          </a:bodyPr>
          <a:lstStyle/>
          <a:p>
            <a:r>
              <a:rPr lang="en-US" sz="3600" dirty="0"/>
              <a:t>NEW EXCLUSIVE</a:t>
            </a:r>
          </a:p>
          <a:p>
            <a:r>
              <a:rPr lang="en-US" sz="3600" dirty="0"/>
              <a:t>MEMBERSHIP</a:t>
            </a:r>
          </a:p>
          <a:p>
            <a:r>
              <a:rPr lang="en-US" sz="3600" dirty="0"/>
              <a:t>BENEFITS</a:t>
            </a:r>
          </a:p>
        </p:txBody>
      </p:sp>
    </p:spTree>
    <p:extLst>
      <p:ext uri="{BB962C8B-B14F-4D97-AF65-F5344CB8AC3E}">
        <p14:creationId xmlns:p14="http://schemas.microsoft.com/office/powerpoint/2010/main" val="30592997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F19589-3E57-4C89-A19A-D560E50E319F}"/>
              </a:ext>
            </a:extLst>
          </p:cNvPr>
          <p:cNvSpPr/>
          <p:nvPr/>
        </p:nvSpPr>
        <p:spPr>
          <a:xfrm>
            <a:off x="858129" y="1308295"/>
            <a:ext cx="10268587" cy="52191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34D4E8-3199-4995-9380-8CFC5D9FC993}"/>
              </a:ext>
            </a:extLst>
          </p:cNvPr>
          <p:cNvSpPr>
            <a:spLocks noGrp="1"/>
          </p:cNvSpPr>
          <p:nvPr>
            <p:ph type="title"/>
          </p:nvPr>
        </p:nvSpPr>
        <p:spPr>
          <a:xfrm>
            <a:off x="685801" y="-23448"/>
            <a:ext cx="10131425" cy="1456267"/>
          </a:xfrm>
        </p:spPr>
        <p:txBody>
          <a:bodyPr/>
          <a:lstStyle/>
          <a:p>
            <a:r>
              <a:rPr lang="en-US" dirty="0"/>
              <a:t>Starting a chapter</a:t>
            </a:r>
          </a:p>
        </p:txBody>
      </p:sp>
      <p:sp>
        <p:nvSpPr>
          <p:cNvPr id="3" name="Content Placeholder 2">
            <a:extLst>
              <a:ext uri="{FF2B5EF4-FFF2-40B4-BE49-F238E27FC236}">
                <a16:creationId xmlns:a16="http://schemas.microsoft.com/office/drawing/2014/main" id="{0ADAFC92-73E7-42FD-8501-7ED49C375474}"/>
              </a:ext>
            </a:extLst>
          </p:cNvPr>
          <p:cNvSpPr>
            <a:spLocks noGrp="1"/>
          </p:cNvSpPr>
          <p:nvPr>
            <p:ph idx="1"/>
          </p:nvPr>
        </p:nvSpPr>
        <p:spPr>
          <a:xfrm>
            <a:off x="995291" y="2029524"/>
            <a:ext cx="10131425" cy="3649133"/>
          </a:xfrm>
        </p:spPr>
        <p:txBody>
          <a:bodyPr>
            <a:noAutofit/>
          </a:bodyPr>
          <a:lstStyle/>
          <a:p>
            <a:r>
              <a:rPr lang="en-US" sz="2000" dirty="0"/>
              <a:t>Check the list of existing chapters</a:t>
            </a:r>
          </a:p>
          <a:p>
            <a:r>
              <a:rPr lang="en-US" sz="2000" dirty="0"/>
              <a:t>Get together at least 6 people to be chapter members to petition for affiliation</a:t>
            </a:r>
          </a:p>
          <a:p>
            <a:r>
              <a:rPr lang="en-US" sz="2000" dirty="0"/>
              <a:t>Choose a name for your chapter</a:t>
            </a:r>
          </a:p>
          <a:p>
            <a:r>
              <a:rPr lang="en-US" sz="2000" dirty="0"/>
              <a:t>Select an Initial Board of Officers</a:t>
            </a:r>
          </a:p>
          <a:p>
            <a:r>
              <a:rPr lang="en-US" sz="2000" dirty="0"/>
              <a:t>Submit a letter of petition to the ICG Board of Director’s requesting affiliation with the ICG</a:t>
            </a:r>
          </a:p>
          <a:p>
            <a:r>
              <a:rPr lang="en-US" sz="2000" b="1" dirty="0">
                <a:solidFill>
                  <a:srgbClr val="002060"/>
                </a:solidFill>
                <a:highlight>
                  <a:srgbClr val="FFFF00"/>
                </a:highlight>
              </a:rPr>
              <a:t>YOUR PETITION WILL BE CONSIDERED BY THE ICG BOARD OF DIRECTORS. </a:t>
            </a:r>
          </a:p>
          <a:p>
            <a:pPr lvl="1"/>
            <a:r>
              <a:rPr lang="en-US" sz="2000" b="1" dirty="0">
                <a:solidFill>
                  <a:srgbClr val="002060"/>
                </a:solidFill>
                <a:highlight>
                  <a:srgbClr val="FFFF00"/>
                </a:highlight>
              </a:rPr>
              <a:t>OFFER A WAIVER OF VOTE:</a:t>
            </a:r>
          </a:p>
          <a:p>
            <a:pPr lvl="2"/>
            <a:r>
              <a:rPr lang="en-US" sz="2000" dirty="0"/>
              <a:t>Does the chapter serve a community or area that is currently not served?</a:t>
            </a:r>
          </a:p>
          <a:p>
            <a:pPr lvl="3"/>
            <a:r>
              <a:rPr lang="en-US" sz="2000" dirty="0"/>
              <a:t>If YES, are there any ICG members not in good standing involved in the chapter?</a:t>
            </a:r>
          </a:p>
          <a:p>
            <a:pPr lvl="4"/>
            <a:r>
              <a:rPr lang="en-US" sz="2000" dirty="0"/>
              <a:t>If NO, and the above criteria are met, then the chapter would be automatically approved.</a:t>
            </a:r>
          </a:p>
          <a:p>
            <a:r>
              <a:rPr lang="en-US" sz="2000" dirty="0"/>
              <a:t>Once your chapter is approved, proceed as directed in the starting a chapter guide.</a:t>
            </a:r>
          </a:p>
        </p:txBody>
      </p:sp>
    </p:spTree>
    <p:extLst>
      <p:ext uri="{BB962C8B-B14F-4D97-AF65-F5344CB8AC3E}">
        <p14:creationId xmlns:p14="http://schemas.microsoft.com/office/powerpoint/2010/main" val="8280877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7C4E128-7DFC-4729-8B65-62521EEAB807}"/>
              </a:ext>
            </a:extLst>
          </p:cNvPr>
          <p:cNvSpPr/>
          <p:nvPr/>
        </p:nvSpPr>
        <p:spPr>
          <a:xfrm>
            <a:off x="647110" y="3052696"/>
            <a:ext cx="10775853" cy="34184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9522085-D4CC-45C6-9D91-E01E3F0900E9}"/>
              </a:ext>
            </a:extLst>
          </p:cNvPr>
          <p:cNvSpPr/>
          <p:nvPr/>
        </p:nvSpPr>
        <p:spPr>
          <a:xfrm>
            <a:off x="647110" y="1308297"/>
            <a:ext cx="10775853" cy="146304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C7ACB-852E-4047-9BC9-69C5142AD291}"/>
              </a:ext>
            </a:extLst>
          </p:cNvPr>
          <p:cNvSpPr txBox="1">
            <a:spLocks/>
          </p:cNvSpPr>
          <p:nvPr/>
        </p:nvSpPr>
        <p:spPr>
          <a:xfrm>
            <a:off x="348456" y="-304800"/>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CHAPTER ONBOARDING</a:t>
            </a:r>
          </a:p>
        </p:txBody>
      </p:sp>
      <p:sp>
        <p:nvSpPr>
          <p:cNvPr id="3" name="TextBox 2">
            <a:extLst>
              <a:ext uri="{FF2B5EF4-FFF2-40B4-BE49-F238E27FC236}">
                <a16:creationId xmlns:a16="http://schemas.microsoft.com/office/drawing/2014/main" id="{F18B5256-E62B-494C-B13E-42AF7B6D40BC}"/>
              </a:ext>
            </a:extLst>
          </p:cNvPr>
          <p:cNvSpPr txBox="1"/>
          <p:nvPr/>
        </p:nvSpPr>
        <p:spPr>
          <a:xfrm>
            <a:off x="801859" y="1448971"/>
            <a:ext cx="10536702" cy="4893647"/>
          </a:xfrm>
          <a:prstGeom prst="rect">
            <a:avLst/>
          </a:prstGeom>
          <a:noFill/>
        </p:spPr>
        <p:txBody>
          <a:bodyPr wrap="square" rtlCol="0">
            <a:spAutoFit/>
          </a:bodyPr>
          <a:lstStyle/>
          <a:p>
            <a:r>
              <a:rPr lang="en-US" sz="2400" b="1" u="sng" dirty="0"/>
              <a:t>Article 2: </a:t>
            </a:r>
            <a:r>
              <a:rPr lang="en-US" sz="2400" u="sng" dirty="0"/>
              <a:t> Section 2, Addition of chapters</a:t>
            </a:r>
            <a:r>
              <a:rPr lang="en-US" sz="2400" dirty="0"/>
              <a:t>. New chapters shall be approved by the members at a meeting of the members, or by the Board of Directors at a meeting of the Board.</a:t>
            </a:r>
          </a:p>
          <a:p>
            <a:endParaRPr lang="en-US" sz="2400" dirty="0"/>
          </a:p>
          <a:p>
            <a:endParaRPr lang="en-US" sz="2400" b="1" u="sng" dirty="0"/>
          </a:p>
          <a:p>
            <a:r>
              <a:rPr lang="en-US" sz="2400" b="1" u="sng" dirty="0"/>
              <a:t>Article 5:</a:t>
            </a:r>
            <a:r>
              <a:rPr lang="en-US" sz="2400" u="sng" dirty="0"/>
              <a:t>  Section 2, Annual meeting.</a:t>
            </a:r>
            <a:r>
              <a:rPr lang="en-US" sz="2400" dirty="0"/>
              <a:t> Commencing with the year 1990, an annual meeting of the members shall be held at the annual costume-con at such time as the Board of Directors shall set. In the event that costume-con is not held during any calendar year, the annual meeting shall be held at such place, time, and date as the Board of Directors shall determine. The members shall conduct such business as may properly brought before the meeting and they shall receive the President’s annual report. Members shall be in good standing with the Corporation to vote at the annual meeting.</a:t>
            </a:r>
            <a:endParaRPr lang="en-US" sz="2400" b="1" u="sng" dirty="0"/>
          </a:p>
        </p:txBody>
      </p:sp>
    </p:spTree>
    <p:extLst>
      <p:ext uri="{BB962C8B-B14F-4D97-AF65-F5344CB8AC3E}">
        <p14:creationId xmlns:p14="http://schemas.microsoft.com/office/powerpoint/2010/main" val="13365602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2867D3-C7AC-492B-AF75-78251A096AA3}"/>
              </a:ext>
            </a:extLst>
          </p:cNvPr>
          <p:cNvSpPr txBox="1">
            <a:spLocks/>
          </p:cNvSpPr>
          <p:nvPr/>
        </p:nvSpPr>
        <p:spPr>
          <a:xfrm>
            <a:off x="0" y="74471"/>
            <a:ext cx="12976875" cy="178608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Financial analysis – 2007 to 2018</a:t>
            </a:r>
            <a:br>
              <a:rPr lang="en-US"/>
            </a:br>
            <a:r>
              <a:rPr lang="en-US"/>
              <a:t>			   </a:t>
            </a:r>
            <a:r>
              <a:rPr lang="en-US" sz="2400"/>
              <a:t>10 year comparison of revenue sources</a:t>
            </a:r>
            <a:endParaRPr lang="en-US" dirty="0"/>
          </a:p>
        </p:txBody>
      </p:sp>
      <p:graphicFrame>
        <p:nvGraphicFramePr>
          <p:cNvPr id="5" name="Content Placeholder 4">
            <a:extLst>
              <a:ext uri="{FF2B5EF4-FFF2-40B4-BE49-F238E27FC236}">
                <a16:creationId xmlns:a16="http://schemas.microsoft.com/office/drawing/2014/main" id="{1B434E01-8A52-440C-9A85-2B09AFB9FF63}"/>
              </a:ext>
            </a:extLst>
          </p:cNvPr>
          <p:cNvGraphicFramePr>
            <a:graphicFrameLocks/>
          </p:cNvGraphicFramePr>
          <p:nvPr>
            <p:extLst>
              <p:ext uri="{D42A27DB-BD31-4B8C-83A1-F6EECF244321}">
                <p14:modId xmlns:p14="http://schemas.microsoft.com/office/powerpoint/2010/main" val="1559417154"/>
              </p:ext>
            </p:extLst>
          </p:nvPr>
        </p:nvGraphicFramePr>
        <p:xfrm>
          <a:off x="214317" y="1585912"/>
          <a:ext cx="11744325" cy="50736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32891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B451-CCB2-4EAC-BFE8-EDD465077DF8}"/>
              </a:ext>
            </a:extLst>
          </p:cNvPr>
          <p:cNvSpPr txBox="1">
            <a:spLocks/>
          </p:cNvSpPr>
          <p:nvPr/>
        </p:nvSpPr>
        <p:spPr>
          <a:xfrm>
            <a:off x="8180983" y="639097"/>
            <a:ext cx="3352256" cy="374663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90000"/>
              </a:lnSpc>
              <a:spcAft>
                <a:spcPts val="600"/>
              </a:spcAft>
            </a:pPr>
            <a:r>
              <a:rPr lang="en-US" sz="3000"/>
              <a:t>Financial analysis – 2007 to 2018</a:t>
            </a:r>
          </a:p>
          <a:p>
            <a:pPr algn="r">
              <a:lnSpc>
                <a:spcPct val="90000"/>
              </a:lnSpc>
              <a:spcAft>
                <a:spcPts val="600"/>
              </a:spcAft>
            </a:pPr>
            <a:r>
              <a:rPr lang="en-US" sz="3000"/>
              <a:t>     11 year Summary of revenue compared to expenditures</a:t>
            </a:r>
          </a:p>
        </p:txBody>
      </p:sp>
      <p:graphicFrame>
        <p:nvGraphicFramePr>
          <p:cNvPr id="3" name="Chart 2">
            <a:extLst>
              <a:ext uri="{FF2B5EF4-FFF2-40B4-BE49-F238E27FC236}">
                <a16:creationId xmlns:a16="http://schemas.microsoft.com/office/drawing/2014/main" id="{2BFD65C2-5D45-442A-82C1-5607195DC785}"/>
              </a:ext>
            </a:extLst>
          </p:cNvPr>
          <p:cNvGraphicFramePr>
            <a:graphicFrameLocks/>
          </p:cNvGraphicFramePr>
          <p:nvPr>
            <p:extLst>
              <p:ext uri="{D42A27DB-BD31-4B8C-83A1-F6EECF244321}">
                <p14:modId xmlns:p14="http://schemas.microsoft.com/office/powerpoint/2010/main" val="796278717"/>
              </p:ext>
            </p:extLst>
          </p:nvPr>
        </p:nvGraphicFramePr>
        <p:xfrm>
          <a:off x="320321" y="319549"/>
          <a:ext cx="8056990" cy="6217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22750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BE7CB7-24DC-41D6-9BC1-CE53027283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1913BDC-05A9-4DC5-AFEF-D13D14A402D2}"/>
              </a:ext>
            </a:extLst>
          </p:cNvPr>
          <p:cNvSpPr txBox="1">
            <a:spLocks/>
          </p:cNvSpPr>
          <p:nvPr/>
        </p:nvSpPr>
        <p:spPr>
          <a:xfrm>
            <a:off x="643464" y="5319403"/>
            <a:ext cx="10905069" cy="115037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90000"/>
              </a:lnSpc>
              <a:spcAft>
                <a:spcPts val="600"/>
              </a:spcAft>
            </a:pPr>
            <a:r>
              <a:rPr lang="en-US" sz="3000" dirty="0"/>
              <a:t>Financial analysis – 2007 to 2018</a:t>
            </a:r>
          </a:p>
          <a:p>
            <a:pPr algn="r">
              <a:lnSpc>
                <a:spcPct val="90000"/>
              </a:lnSpc>
              <a:spcAft>
                <a:spcPts val="600"/>
              </a:spcAft>
            </a:pPr>
            <a:r>
              <a:rPr lang="en-US" sz="3000" dirty="0"/>
              <a:t>  expenditures by category compared to revenue by year</a:t>
            </a:r>
          </a:p>
        </p:txBody>
      </p:sp>
      <p:graphicFrame>
        <p:nvGraphicFramePr>
          <p:cNvPr id="3" name="Chart 2">
            <a:extLst>
              <a:ext uri="{FF2B5EF4-FFF2-40B4-BE49-F238E27FC236}">
                <a16:creationId xmlns:a16="http://schemas.microsoft.com/office/drawing/2014/main" id="{98CEBA03-982D-4722-AA6B-4C0B7C884205}"/>
              </a:ext>
            </a:extLst>
          </p:cNvPr>
          <p:cNvGraphicFramePr>
            <a:graphicFrameLocks/>
          </p:cNvGraphicFramePr>
          <p:nvPr>
            <p:extLst>
              <p:ext uri="{D42A27DB-BD31-4B8C-83A1-F6EECF244321}">
                <p14:modId xmlns:p14="http://schemas.microsoft.com/office/powerpoint/2010/main" val="3526430047"/>
              </p:ext>
            </p:extLst>
          </p:nvPr>
        </p:nvGraphicFramePr>
        <p:xfrm>
          <a:off x="228600" y="643463"/>
          <a:ext cx="11324304" cy="45428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95997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11FD7E-E6B3-482F-B2B8-DB30DABCAD0E}"/>
              </a:ext>
            </a:extLst>
          </p:cNvPr>
          <p:cNvPicPr>
            <a:picLocks noChangeAspect="1"/>
          </p:cNvPicPr>
          <p:nvPr/>
        </p:nvPicPr>
        <p:blipFill>
          <a:blip r:embed="rId2"/>
          <a:stretch>
            <a:fillRect/>
          </a:stretch>
        </p:blipFill>
        <p:spPr>
          <a:xfrm>
            <a:off x="208368" y="178206"/>
            <a:ext cx="3250794" cy="3250794"/>
          </a:xfrm>
          <a:prstGeom prst="rect">
            <a:avLst/>
          </a:prstGeom>
        </p:spPr>
      </p:pic>
      <p:sp>
        <p:nvSpPr>
          <p:cNvPr id="4" name="TextBox 3">
            <a:extLst>
              <a:ext uri="{FF2B5EF4-FFF2-40B4-BE49-F238E27FC236}">
                <a16:creationId xmlns:a16="http://schemas.microsoft.com/office/drawing/2014/main" id="{0414D340-5EAF-4D3A-919D-3AB01D9BB8E2}"/>
              </a:ext>
            </a:extLst>
          </p:cNvPr>
          <p:cNvSpPr txBox="1"/>
          <p:nvPr/>
        </p:nvSpPr>
        <p:spPr>
          <a:xfrm>
            <a:off x="942092" y="3084781"/>
            <a:ext cx="10593349" cy="2800767"/>
          </a:xfrm>
          <a:prstGeom prst="rect">
            <a:avLst/>
          </a:prstGeom>
          <a:noFill/>
        </p:spPr>
        <p:txBody>
          <a:bodyPr wrap="none" rtlCol="0">
            <a:spAutoFit/>
          </a:bodyPr>
          <a:lstStyle/>
          <a:p>
            <a:pPr algn="ctr"/>
            <a:r>
              <a:rPr lang="en-US" sz="4400" dirty="0"/>
              <a:t>WHERE ARE WE NOW?</a:t>
            </a:r>
          </a:p>
          <a:p>
            <a:pPr algn="ctr"/>
            <a:r>
              <a:rPr lang="en-US" sz="4400" dirty="0"/>
              <a:t>OUR PAST – OUR PRESENT</a:t>
            </a:r>
          </a:p>
          <a:p>
            <a:pPr algn="ctr"/>
            <a:r>
              <a:rPr lang="en-US" sz="4400" dirty="0"/>
              <a:t>An Analysis of 2007 – 2018</a:t>
            </a:r>
          </a:p>
          <a:p>
            <a:pPr algn="ctr"/>
            <a:r>
              <a:rPr lang="en-US" sz="4400" dirty="0"/>
              <a:t>With Goals, Projections, &amp; Proposals for 2019</a:t>
            </a:r>
          </a:p>
        </p:txBody>
      </p:sp>
    </p:spTree>
    <p:extLst>
      <p:ext uri="{BB962C8B-B14F-4D97-AF65-F5344CB8AC3E}">
        <p14:creationId xmlns:p14="http://schemas.microsoft.com/office/powerpoint/2010/main" val="25564945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DA95-AA06-4EBF-8F5D-32DE45C7B2F0}"/>
              </a:ext>
            </a:extLst>
          </p:cNvPr>
          <p:cNvSpPr txBox="1">
            <a:spLocks/>
          </p:cNvSpPr>
          <p:nvPr/>
        </p:nvSpPr>
        <p:spPr>
          <a:xfrm>
            <a:off x="838201" y="218662"/>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Financial analysis – 2018</a:t>
            </a:r>
          </a:p>
        </p:txBody>
      </p:sp>
      <p:graphicFrame>
        <p:nvGraphicFramePr>
          <p:cNvPr id="3" name="Content Placeholder 7">
            <a:extLst>
              <a:ext uri="{FF2B5EF4-FFF2-40B4-BE49-F238E27FC236}">
                <a16:creationId xmlns:a16="http://schemas.microsoft.com/office/drawing/2014/main" id="{091FC5E2-2091-4281-AEF1-0B97EB76D1C6}"/>
              </a:ext>
            </a:extLst>
          </p:cNvPr>
          <p:cNvGraphicFramePr>
            <a:graphicFrameLocks/>
          </p:cNvGraphicFramePr>
          <p:nvPr>
            <p:extLst>
              <p:ext uri="{D42A27DB-BD31-4B8C-83A1-F6EECF244321}">
                <p14:modId xmlns:p14="http://schemas.microsoft.com/office/powerpoint/2010/main" val="1918653489"/>
              </p:ext>
            </p:extLst>
          </p:nvPr>
        </p:nvGraphicFramePr>
        <p:xfrm>
          <a:off x="5383213" y="1251364"/>
          <a:ext cx="6808787" cy="5380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8">
            <a:extLst>
              <a:ext uri="{FF2B5EF4-FFF2-40B4-BE49-F238E27FC236}">
                <a16:creationId xmlns:a16="http://schemas.microsoft.com/office/drawing/2014/main" id="{93065004-6045-4BEE-A51B-4395AE784049}"/>
              </a:ext>
            </a:extLst>
          </p:cNvPr>
          <p:cNvGraphicFramePr>
            <a:graphicFrameLocks/>
          </p:cNvGraphicFramePr>
          <p:nvPr>
            <p:extLst>
              <p:ext uri="{D42A27DB-BD31-4B8C-83A1-F6EECF244321}">
                <p14:modId xmlns:p14="http://schemas.microsoft.com/office/powerpoint/2010/main" val="2487793176"/>
              </p:ext>
            </p:extLst>
          </p:nvPr>
        </p:nvGraphicFramePr>
        <p:xfrm>
          <a:off x="-170649" y="1272001"/>
          <a:ext cx="6934200" cy="535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84500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BE7CB7-24DC-41D6-9BC1-CE53027283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E828226-1919-4E40-A27B-E52483517013}"/>
              </a:ext>
            </a:extLst>
          </p:cNvPr>
          <p:cNvSpPr txBox="1">
            <a:spLocks/>
          </p:cNvSpPr>
          <p:nvPr/>
        </p:nvSpPr>
        <p:spPr>
          <a:xfrm>
            <a:off x="8180983" y="639097"/>
            <a:ext cx="3352256" cy="374663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Aft>
                <a:spcPts val="600"/>
              </a:spcAft>
            </a:pPr>
            <a:r>
              <a:rPr lang="en-US" sz="4800"/>
              <a:t>2018 Revenue</a:t>
            </a:r>
          </a:p>
        </p:txBody>
      </p:sp>
      <p:graphicFrame>
        <p:nvGraphicFramePr>
          <p:cNvPr id="3" name="Chart 2">
            <a:extLst>
              <a:ext uri="{FF2B5EF4-FFF2-40B4-BE49-F238E27FC236}">
                <a16:creationId xmlns:a16="http://schemas.microsoft.com/office/drawing/2014/main" id="{B04518EC-269A-4DEF-9C78-C311E3AAE332}"/>
              </a:ext>
            </a:extLst>
          </p:cNvPr>
          <p:cNvGraphicFramePr>
            <a:graphicFrameLocks/>
          </p:cNvGraphicFramePr>
          <p:nvPr>
            <p:extLst>
              <p:ext uri="{D42A27DB-BD31-4B8C-83A1-F6EECF244321}">
                <p14:modId xmlns:p14="http://schemas.microsoft.com/office/powerpoint/2010/main" val="1379194510"/>
              </p:ext>
            </p:extLst>
          </p:nvPr>
        </p:nvGraphicFramePr>
        <p:xfrm>
          <a:off x="629810" y="639098"/>
          <a:ext cx="6921364" cy="55847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28044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BE7CB7-24DC-41D6-9BC1-CE53027283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4EBC05D-490C-4A9B-8F5F-25289CD8A0A2}"/>
              </a:ext>
            </a:extLst>
          </p:cNvPr>
          <p:cNvSpPr txBox="1">
            <a:spLocks/>
          </p:cNvSpPr>
          <p:nvPr/>
        </p:nvSpPr>
        <p:spPr>
          <a:xfrm>
            <a:off x="1032933" y="5477158"/>
            <a:ext cx="10127192" cy="931341"/>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90000"/>
              </a:lnSpc>
              <a:spcAft>
                <a:spcPts val="600"/>
              </a:spcAft>
            </a:pPr>
            <a:r>
              <a:rPr lang="en-US" sz="2800"/>
              <a:t>12 Year analysis of projections versus actual revenue &amp; expenditures</a:t>
            </a:r>
          </a:p>
        </p:txBody>
      </p:sp>
      <p:graphicFrame>
        <p:nvGraphicFramePr>
          <p:cNvPr id="3" name="Chart 2">
            <a:extLst>
              <a:ext uri="{FF2B5EF4-FFF2-40B4-BE49-F238E27FC236}">
                <a16:creationId xmlns:a16="http://schemas.microsoft.com/office/drawing/2014/main" id="{D233150C-F759-4C58-8C02-6C3BC9D2A7C8}"/>
              </a:ext>
            </a:extLst>
          </p:cNvPr>
          <p:cNvGraphicFramePr>
            <a:graphicFrameLocks/>
          </p:cNvGraphicFramePr>
          <p:nvPr>
            <p:extLst>
              <p:ext uri="{D42A27DB-BD31-4B8C-83A1-F6EECF244321}">
                <p14:modId xmlns:p14="http://schemas.microsoft.com/office/powerpoint/2010/main" val="1450062641"/>
              </p:ext>
            </p:extLst>
          </p:nvPr>
        </p:nvGraphicFramePr>
        <p:xfrm>
          <a:off x="128588" y="214314"/>
          <a:ext cx="11958637" cy="52628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84427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BE7CB7-24DC-41D6-9BC1-CE53027283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9A9661FE-950C-4046-AA80-2F9D9F547434}"/>
              </a:ext>
            </a:extLst>
          </p:cNvPr>
          <p:cNvSpPr txBox="1">
            <a:spLocks/>
          </p:cNvSpPr>
          <p:nvPr/>
        </p:nvSpPr>
        <p:spPr>
          <a:xfrm>
            <a:off x="486876" y="2032000"/>
            <a:ext cx="4513792" cy="281939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Aft>
                <a:spcPts val="600"/>
              </a:spcAft>
            </a:pPr>
            <a:r>
              <a:rPr lang="en-US" sz="4800"/>
              <a:t>2019 current budget</a:t>
            </a:r>
          </a:p>
        </p:txBody>
      </p:sp>
      <p:sp>
        <p:nvSpPr>
          <p:cNvPr id="10" name="Freeform 5">
            <a:extLst>
              <a:ext uri="{FF2B5EF4-FFF2-40B4-BE49-F238E27FC236}">
                <a16:creationId xmlns:a16="http://schemas.microsoft.com/office/drawing/2014/main" id="{ABDB4582-44AE-4E18-8464-05E0C5731A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2" name="Freeform 14">
            <a:extLst>
              <a:ext uri="{FF2B5EF4-FFF2-40B4-BE49-F238E27FC236}">
                <a16:creationId xmlns:a16="http://schemas.microsoft.com/office/drawing/2014/main" id="{834AA19D-D28C-42A8-85C3-43596A2C51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027E42E-AE32-44CA-B7BB-2E81811F8D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5" name="Straight Connector 14">
              <a:extLst>
                <a:ext uri="{FF2B5EF4-FFF2-40B4-BE49-F238E27FC236}">
                  <a16:creationId xmlns:a16="http://schemas.microsoft.com/office/drawing/2014/main" id="{A088E0A1-0B30-4CCB-8A81-FE7CD95126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875F36-1881-4C6F-AF34-61C12DCB17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FA217E-E029-463E-8F69-3C494C30F1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E20BA78-A2F8-4EE9-AD79-4560BBABA8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72D971-8746-4672-9ED9-022673A109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3D413D-3B8A-42F0-BFB8-2C9764FA7B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F004B3-4700-4D62-BFA8-07A2CB52EE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F454BC-502F-45A5-9286-F9AAF53D9F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E04F419-5713-469A-801C-416F54A349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E4635B-24F2-4032-BDD6-D07990AD4B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A8091B-8DDA-425F-AF93-023ED9F45C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56D989-2866-49C1-BE2B-5ED7B961AC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719C6D4-8B9A-4109-A7CC-A940A2C1E3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488CB7D-BD79-42A2-9200-768664CE60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B656FE-3DC8-486B-B8BB-41C7BA0142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F6CA85-0A9C-4332-BCC1-D91463777B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3EAB4D0-E390-4195-8B31-E4F17F09868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A04328-E8BF-4B6D-AC14-E9E8E29D7F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597E401-97C5-423E-919A-DFD8915BB9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7EA9F4A-CFDB-45BF-8DA2-27C8F718A8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71F04-BE81-4FD0-B4F6-DDCDC1209C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F6D7C9-41B5-4E8A-A287-14EA84A583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61FC71-51B7-4AA8-BCDA-D38F2D9AF5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1F21AF5-4602-46DF-9820-4826EA4B42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9480754-0F96-4430-8DC3-979A21C428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B44DF25-1482-4A14-BFC6-6C69CC9C53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7CC1AE-0A32-4E1E-896B-2A76EF57B1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A70B7F-5ACA-407B-B645-525A6D3213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4632EC0-D4CC-4E06-A467-B0DF2F2430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BB4EF78-7BCD-41A0-B952-481EE0188F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E8FAF5-4FE8-43CB-B6E8-E70FE1B35E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489096B-B47B-4B83-A584-0A6718E21B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7A979D-500D-4B4D-A74A-242888401D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B2E235-E6D3-4488-903E-803B765F38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70A1F48-54C1-4EA4-AB1C-BF2CFE1EBD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B45E8F5-9801-48FA-9935-AF3FA51F1A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0D9948-0529-40C1-A0EB-196656CCBD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6C673E7-DE8B-4947-AD07-6B652F9268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5C48DA5-6E2D-4876-98D8-497CBEB0BB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3A5FD2A-FDB5-4881-8DB9-87BC860BF9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D40631C-5F57-4F40-B598-65724FB7F7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EB9ED3-7842-4EAB-B58C-757BAFCBD9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0F113F6-91C1-403A-AF4E-8AD9DA1A8D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351E6F3-1156-40E6-94EB-2D804EDAE1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E2BC071-E0C5-4183-9B2E-3A0D9BF78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E7482A-2B6D-40DC-A943-86A385AE4A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09509B9-40D7-4C0E-A338-DAD440BD86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FC65A53-6D4B-4206-8A46-0F7A19469A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22A210-DF61-4EB5-AF0C-DA047452ED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482A4E-4BE7-4244-A91A-C82C8DB4E9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D0601FF-B12D-4E5B-956D-3F4EC2497B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4542652-9CA6-4B8D-BC59-2F7B20ABC0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0BA007D-9E92-4CA8-A708-6C7DD2E7BA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DD07D47-C804-4455-8309-0E7DC83AF1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73AA0B1-9C05-40F8-85B8-E805227867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5BA57D4-7DE3-4704-8C13-FBC3A75B08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6582B0D-575F-41A0-975E-60E6754A0F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A2AE5EC-9F9A-436C-9454-E988EA7597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459BB45-EFAA-4138-B1E7-CF817A0989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906B09C-E123-4952-8CBB-5244CFB0DC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0E6C7E7-0039-4BD1-9DDF-E9C5222245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FDBDA5F-D32E-4611-A505-D2DE671DDB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3A6C64-6F86-48DB-9EA8-1444053175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5E86FAF-C76F-40A2-ADFB-FDE12C1014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AAD2EAE-270E-44F7-A11B-0C801D86B8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F145145-8413-44DF-B42A-6084651BF1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93269C9-5835-433D-9FA0-948E336724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78E720B-02C1-486E-8358-80840FEA7D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1037A0-FF5E-4FAA-9F3F-E870FD005A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D1A6B3-5A9D-4D3E-AB5C-9A5FEAE812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EC51D1F-69E1-4B0B-94B0-7D93FB4112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03D6CC9-C969-4591-AEDF-472DA64E57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24D973E-B86F-4AF8-8556-C52397282C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FC5213B-135A-41A5-A778-80B1630890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0780E42-A140-4D97-9857-771BD1D391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7A0811-BE72-487B-AA54-57491FA506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3F9A93E-E149-44CA-A1FD-BE38A1C672D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26B12C1-22E7-4F8F-BC20-E444596E6B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aphicFrame>
        <p:nvGraphicFramePr>
          <p:cNvPr id="3" name="Chart 2">
            <a:extLst>
              <a:ext uri="{FF2B5EF4-FFF2-40B4-BE49-F238E27FC236}">
                <a16:creationId xmlns:a16="http://schemas.microsoft.com/office/drawing/2014/main" id="{FF5D9E49-A876-4F6C-8B1C-E0975A3DD2FD}"/>
              </a:ext>
            </a:extLst>
          </p:cNvPr>
          <p:cNvGraphicFramePr>
            <a:graphicFrameLocks/>
          </p:cNvGraphicFramePr>
          <p:nvPr>
            <p:extLst>
              <p:ext uri="{D42A27DB-BD31-4B8C-83A1-F6EECF244321}">
                <p14:modId xmlns:p14="http://schemas.microsoft.com/office/powerpoint/2010/main" val="786987463"/>
              </p:ext>
            </p:extLst>
          </p:nvPr>
        </p:nvGraphicFramePr>
        <p:xfrm>
          <a:off x="6154675" y="1127933"/>
          <a:ext cx="5967989" cy="58683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39413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C318-710B-49BF-95EE-3D10338D8718}"/>
              </a:ext>
            </a:extLst>
          </p:cNvPr>
          <p:cNvSpPr txBox="1">
            <a:spLocks/>
          </p:cNvSpPr>
          <p:nvPr/>
        </p:nvSpPr>
        <p:spPr>
          <a:xfrm>
            <a:off x="685801" y="643466"/>
            <a:ext cx="2590799" cy="4995333"/>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a:solidFill>
                  <a:srgbClr val="FFFFFF"/>
                </a:solidFill>
              </a:rPr>
              <a:t>2019 FISCAL PROJECTIONS</a:t>
            </a:r>
          </a:p>
        </p:txBody>
      </p:sp>
      <p:graphicFrame>
        <p:nvGraphicFramePr>
          <p:cNvPr id="3" name="Content Placeholder 3">
            <a:extLst>
              <a:ext uri="{FF2B5EF4-FFF2-40B4-BE49-F238E27FC236}">
                <a16:creationId xmlns:a16="http://schemas.microsoft.com/office/drawing/2014/main" id="{E4133602-19FF-4190-B5CD-4FEEBBC020A4}"/>
              </a:ext>
            </a:extLst>
          </p:cNvPr>
          <p:cNvGraphicFramePr>
            <a:graphicFrameLocks/>
          </p:cNvGraphicFramePr>
          <p:nvPr>
            <p:extLst>
              <p:ext uri="{D42A27DB-BD31-4B8C-83A1-F6EECF244321}">
                <p14:modId xmlns:p14="http://schemas.microsoft.com/office/powerpoint/2010/main" val="3966359309"/>
              </p:ext>
            </p:extLst>
          </p:nvPr>
        </p:nvGraphicFramePr>
        <p:xfrm>
          <a:off x="4125976" y="152400"/>
          <a:ext cx="7780273"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17907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EA1078-CB37-4159-BAE2-656B1C1026BF}"/>
              </a:ext>
            </a:extLst>
          </p:cNvPr>
          <p:cNvSpPr/>
          <p:nvPr/>
        </p:nvSpPr>
        <p:spPr>
          <a:xfrm>
            <a:off x="6216167" y="1716254"/>
            <a:ext cx="5120640" cy="467070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5090D2-DF14-4A7C-A247-6E1033E152DB}"/>
              </a:ext>
            </a:extLst>
          </p:cNvPr>
          <p:cNvSpPr/>
          <p:nvPr/>
        </p:nvSpPr>
        <p:spPr>
          <a:xfrm>
            <a:off x="815931" y="1716254"/>
            <a:ext cx="5120640" cy="467070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4F9FD16-1451-475B-9BFD-116F04F69BB0}"/>
              </a:ext>
            </a:extLst>
          </p:cNvPr>
          <p:cNvSpPr/>
          <p:nvPr/>
        </p:nvSpPr>
        <p:spPr>
          <a:xfrm>
            <a:off x="633051" y="1254460"/>
            <a:ext cx="10916529" cy="4617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B4A52B-3424-432C-A328-1F9AB51F5BC9}"/>
              </a:ext>
            </a:extLst>
          </p:cNvPr>
          <p:cNvSpPr txBox="1">
            <a:spLocks/>
          </p:cNvSpPr>
          <p:nvPr/>
        </p:nvSpPr>
        <p:spPr>
          <a:xfrm>
            <a:off x="114302" y="23810"/>
            <a:ext cx="10131425" cy="1455738"/>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Current standing committees &amp; APPOINTEES</a:t>
            </a:r>
            <a:endParaRPr lang="en-US" dirty="0"/>
          </a:p>
        </p:txBody>
      </p:sp>
      <p:sp>
        <p:nvSpPr>
          <p:cNvPr id="3" name="Content Placeholder 2">
            <a:extLst>
              <a:ext uri="{FF2B5EF4-FFF2-40B4-BE49-F238E27FC236}">
                <a16:creationId xmlns:a16="http://schemas.microsoft.com/office/drawing/2014/main" id="{4D153AAC-F36E-4790-9BC4-BB2B52E3C3CC}"/>
              </a:ext>
            </a:extLst>
          </p:cNvPr>
          <p:cNvSpPr txBox="1">
            <a:spLocks/>
          </p:cNvSpPr>
          <p:nvPr/>
        </p:nvSpPr>
        <p:spPr>
          <a:xfrm>
            <a:off x="351697" y="987170"/>
            <a:ext cx="5700713" cy="471487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400" dirty="0"/>
              <a:t>	</a:t>
            </a:r>
            <a:r>
              <a:rPr lang="en-US" sz="2800" dirty="0"/>
              <a:t>APPOINTEES</a:t>
            </a:r>
          </a:p>
          <a:p>
            <a:pPr lvl="1"/>
            <a:r>
              <a:rPr lang="en-US" sz="2200" dirty="0"/>
              <a:t>PARLIMENTARIAN</a:t>
            </a:r>
          </a:p>
          <a:p>
            <a:pPr lvl="1"/>
            <a:r>
              <a:rPr lang="en-US" sz="2200" dirty="0"/>
              <a:t>ARCHIVIST</a:t>
            </a:r>
          </a:p>
          <a:p>
            <a:pPr lvl="1"/>
            <a:r>
              <a:rPr lang="en-US" sz="2200" dirty="0"/>
              <a:t>GALLERY ADMINISTRATOR</a:t>
            </a:r>
          </a:p>
          <a:p>
            <a:pPr lvl="1"/>
            <a:r>
              <a:rPr lang="en-US" sz="2200" dirty="0"/>
              <a:t>WEBMASTER</a:t>
            </a:r>
          </a:p>
          <a:p>
            <a:pPr lvl="1"/>
            <a:r>
              <a:rPr lang="en-US" sz="2200" dirty="0"/>
              <a:t>NEWSLETTER EDITOR</a:t>
            </a:r>
          </a:p>
          <a:p>
            <a:pPr lvl="1"/>
            <a:r>
              <a:rPr lang="en-US" sz="2200" dirty="0"/>
              <a:t>MARTY GEAR FUND COMMITTEE CHAIR</a:t>
            </a:r>
          </a:p>
          <a:p>
            <a:pPr lvl="1"/>
            <a:r>
              <a:rPr lang="en-US" sz="2200" dirty="0"/>
              <a:t>ICG PRESS EDITOR IN CHIEF</a:t>
            </a:r>
          </a:p>
          <a:p>
            <a:endParaRPr lang="en-US" sz="2400" dirty="0"/>
          </a:p>
        </p:txBody>
      </p:sp>
      <p:sp>
        <p:nvSpPr>
          <p:cNvPr id="4" name="Rectangle 3">
            <a:extLst>
              <a:ext uri="{FF2B5EF4-FFF2-40B4-BE49-F238E27FC236}">
                <a16:creationId xmlns:a16="http://schemas.microsoft.com/office/drawing/2014/main" id="{2294003E-FB99-4A2C-B8DB-4AC432621FE3}"/>
              </a:ext>
            </a:extLst>
          </p:cNvPr>
          <p:cNvSpPr/>
          <p:nvPr/>
        </p:nvSpPr>
        <p:spPr>
          <a:xfrm>
            <a:off x="6176600" y="1077816"/>
            <a:ext cx="6096000" cy="5309146"/>
          </a:xfrm>
          <a:prstGeom prst="rect">
            <a:avLst/>
          </a:prstGeom>
        </p:spPr>
        <p:txBody>
          <a:bodyPr>
            <a:spAutoFit/>
          </a:bodyPr>
          <a:lstStyle/>
          <a:p>
            <a:pPr>
              <a:lnSpc>
                <a:spcPct val="150000"/>
              </a:lnSpc>
            </a:pPr>
            <a:r>
              <a:rPr lang="en-US" sz="2800" dirty="0"/>
              <a:t>CURRENT COMMITTEES</a:t>
            </a:r>
            <a:endParaRPr lang="en-US" sz="2400" dirty="0"/>
          </a:p>
          <a:p>
            <a:pPr marL="342900" indent="-342900">
              <a:lnSpc>
                <a:spcPct val="150000"/>
              </a:lnSpc>
              <a:buFont typeface="Arial" panose="020B0604020202020204" pitchFamily="34" charset="0"/>
              <a:buChar char="•"/>
            </a:pPr>
            <a:r>
              <a:rPr lang="en-US" sz="2200" dirty="0"/>
              <a:t>COMMUNICATIONS &amp; PUBLIC RELATIONS </a:t>
            </a:r>
          </a:p>
          <a:p>
            <a:pPr marL="342900" indent="-342900">
              <a:lnSpc>
                <a:spcPct val="150000"/>
              </a:lnSpc>
              <a:buFont typeface="Arial" panose="020B0604020202020204" pitchFamily="34" charset="0"/>
              <a:buChar char="•"/>
            </a:pPr>
            <a:r>
              <a:rPr lang="en-US" sz="2200" dirty="0"/>
              <a:t>PUBLICATIONS </a:t>
            </a:r>
          </a:p>
          <a:p>
            <a:pPr marL="800100" lvl="1" indent="-342900">
              <a:lnSpc>
                <a:spcPct val="150000"/>
              </a:lnSpc>
              <a:buFont typeface="Arial" panose="020B0604020202020204" pitchFamily="34" charset="0"/>
              <a:buChar char="•"/>
            </a:pPr>
            <a:r>
              <a:rPr lang="en-US" sz="2200" dirty="0"/>
              <a:t>NEWSLETTER</a:t>
            </a:r>
          </a:p>
          <a:p>
            <a:pPr marL="800100" lvl="1" indent="-342900">
              <a:lnSpc>
                <a:spcPct val="150000"/>
              </a:lnSpc>
              <a:buFont typeface="Arial" panose="020B0604020202020204" pitchFamily="34" charset="0"/>
              <a:buChar char="•"/>
            </a:pPr>
            <a:r>
              <a:rPr lang="en-US" sz="2200" dirty="0"/>
              <a:t>ICG PRESS</a:t>
            </a:r>
          </a:p>
          <a:p>
            <a:pPr marL="342900" indent="-342900">
              <a:lnSpc>
                <a:spcPct val="150000"/>
              </a:lnSpc>
              <a:buFont typeface="Arial" panose="020B0604020202020204" pitchFamily="34" charset="0"/>
              <a:buChar char="•"/>
            </a:pPr>
            <a:r>
              <a:rPr lang="en-US" sz="2200" dirty="0"/>
              <a:t>BUDGET &amp; FINANCE </a:t>
            </a:r>
          </a:p>
          <a:p>
            <a:pPr marL="800100" lvl="1" indent="-342900">
              <a:lnSpc>
                <a:spcPct val="150000"/>
              </a:lnSpc>
              <a:buFont typeface="Arial" panose="020B0604020202020204" pitchFamily="34" charset="0"/>
              <a:buChar char="•"/>
            </a:pPr>
            <a:r>
              <a:rPr lang="en-US" sz="2200" dirty="0"/>
              <a:t>MARTY GEAR FUND </a:t>
            </a:r>
          </a:p>
          <a:p>
            <a:pPr marL="342900" indent="-342900">
              <a:lnSpc>
                <a:spcPct val="150000"/>
              </a:lnSpc>
              <a:buFont typeface="Arial" panose="020B0604020202020204" pitchFamily="34" charset="0"/>
              <a:buChar char="•"/>
            </a:pPr>
            <a:r>
              <a:rPr lang="en-US" sz="2200" dirty="0"/>
              <a:t>ICG PRESS SELECTION </a:t>
            </a:r>
          </a:p>
          <a:p>
            <a:pPr marL="342900" indent="-342900">
              <a:lnSpc>
                <a:spcPct val="150000"/>
              </a:lnSpc>
              <a:buFont typeface="Arial" panose="020B0604020202020204" pitchFamily="34" charset="0"/>
              <a:buChar char="•"/>
            </a:pPr>
            <a:r>
              <a:rPr lang="en-US" sz="2200" dirty="0"/>
              <a:t>TECHNOLOGY </a:t>
            </a:r>
          </a:p>
          <a:p>
            <a:pPr marL="342900" indent="-342900">
              <a:lnSpc>
                <a:spcPct val="150000"/>
              </a:lnSpc>
              <a:buFont typeface="Arial" panose="020B0604020202020204" pitchFamily="34" charset="0"/>
              <a:buChar char="•"/>
            </a:pPr>
            <a:r>
              <a:rPr lang="en-US" sz="2200" dirty="0"/>
              <a:t>GUIDELINES </a:t>
            </a:r>
          </a:p>
        </p:txBody>
      </p:sp>
    </p:spTree>
    <p:extLst>
      <p:ext uri="{BB962C8B-B14F-4D97-AF65-F5344CB8AC3E}">
        <p14:creationId xmlns:p14="http://schemas.microsoft.com/office/powerpoint/2010/main" val="30816454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7DC5-818B-4F68-A21C-DEC0616DF5B1}"/>
              </a:ext>
            </a:extLst>
          </p:cNvPr>
          <p:cNvSpPr>
            <a:spLocks noGrp="1"/>
          </p:cNvSpPr>
          <p:nvPr>
            <p:ph type="title" idx="4294967295"/>
          </p:nvPr>
        </p:nvSpPr>
        <p:spPr>
          <a:xfrm>
            <a:off x="7253289" y="1322388"/>
            <a:ext cx="4024312" cy="4065587"/>
          </a:xfrm>
        </p:spPr>
        <p:txBody>
          <a:bodyPr vert="horz" lIns="91440" tIns="45720" rIns="91440" bIns="45720" rtlCol="0" anchor="ctr">
            <a:normAutofit/>
          </a:bodyPr>
          <a:lstStyle/>
          <a:p>
            <a:pPr algn="r"/>
            <a:r>
              <a:rPr lang="en-US" sz="4400" dirty="0"/>
              <a:t>IMPROVING COMMITTEE EFFICIENCY</a:t>
            </a:r>
          </a:p>
        </p:txBody>
      </p:sp>
      <p:graphicFrame>
        <p:nvGraphicFramePr>
          <p:cNvPr id="8" name="Diagram 7">
            <a:extLst>
              <a:ext uri="{FF2B5EF4-FFF2-40B4-BE49-F238E27FC236}">
                <a16:creationId xmlns:a16="http://schemas.microsoft.com/office/drawing/2014/main" id="{F80622EA-4CC4-4FA7-90D0-EFAA1E8DB772}"/>
              </a:ext>
            </a:extLst>
          </p:cNvPr>
          <p:cNvGraphicFramePr/>
          <p:nvPr>
            <p:extLst>
              <p:ext uri="{D42A27DB-BD31-4B8C-83A1-F6EECF244321}">
                <p14:modId xmlns:p14="http://schemas.microsoft.com/office/powerpoint/2010/main" val="3050778883"/>
              </p:ext>
            </p:extLst>
          </p:nvPr>
        </p:nvGraphicFramePr>
        <p:xfrm>
          <a:off x="146927" y="0"/>
          <a:ext cx="7015723" cy="6639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6" name="Straight Connector 15">
            <a:extLst>
              <a:ext uri="{FF2B5EF4-FFF2-40B4-BE49-F238E27FC236}">
                <a16:creationId xmlns:a16="http://schemas.microsoft.com/office/drawing/2014/main" id="{110298E7-78BC-437C-8FEA-11C2083F2AB9}"/>
              </a:ext>
            </a:extLst>
          </p:cNvPr>
          <p:cNvCxnSpPr/>
          <p:nvPr/>
        </p:nvCxnSpPr>
        <p:spPr>
          <a:xfrm>
            <a:off x="7484012" y="464234"/>
            <a:ext cx="0" cy="566928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7438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5865E9-6452-4314-9D98-DE9ED9EFDA3B}"/>
              </a:ext>
            </a:extLst>
          </p:cNvPr>
          <p:cNvSpPr>
            <a:spLocks noGrp="1"/>
          </p:cNvSpPr>
          <p:nvPr>
            <p:ph type="title" idx="4294967295"/>
          </p:nvPr>
        </p:nvSpPr>
        <p:spPr>
          <a:xfrm>
            <a:off x="71439" y="5602293"/>
            <a:ext cx="10131425" cy="1468437"/>
          </a:xfrm>
        </p:spPr>
        <p:txBody>
          <a:bodyPr/>
          <a:lstStyle/>
          <a:p>
            <a:r>
              <a:rPr lang="en-US" dirty="0"/>
              <a:t>Improving </a:t>
            </a:r>
            <a:br>
              <a:rPr lang="en-US" dirty="0"/>
            </a:br>
            <a:r>
              <a:rPr lang="en-US" dirty="0"/>
              <a:t>Committee efficiency</a:t>
            </a:r>
          </a:p>
        </p:txBody>
      </p:sp>
      <p:sp>
        <p:nvSpPr>
          <p:cNvPr id="5" name="Rectangle 4">
            <a:extLst>
              <a:ext uri="{FF2B5EF4-FFF2-40B4-BE49-F238E27FC236}">
                <a16:creationId xmlns:a16="http://schemas.microsoft.com/office/drawing/2014/main" id="{578F3912-E8AF-466D-B982-A4DE73822A6C}"/>
              </a:ext>
            </a:extLst>
          </p:cNvPr>
          <p:cNvSpPr/>
          <p:nvPr/>
        </p:nvSpPr>
        <p:spPr>
          <a:xfrm>
            <a:off x="7737231" y="407960"/>
            <a:ext cx="4093673" cy="603966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chemeClr val="bg1"/>
                </a:solidFill>
              </a:rPr>
              <a:t>Budget &amp; Finance Committee</a:t>
            </a:r>
          </a:p>
          <a:p>
            <a:pPr algn="just"/>
            <a:r>
              <a:rPr lang="en-US" u="sng" dirty="0">
                <a:solidFill>
                  <a:schemeClr val="bg1"/>
                </a:solidFill>
              </a:rPr>
              <a:t>Statement of Purpose:</a:t>
            </a:r>
            <a:r>
              <a:rPr lang="en-US" dirty="0">
                <a:solidFill>
                  <a:schemeClr val="bg1"/>
                </a:solidFill>
              </a:rPr>
              <a:t>  Responsible for preserving revenue and maximizing expenditures.</a:t>
            </a:r>
          </a:p>
          <a:p>
            <a:pPr algn="just"/>
            <a:endParaRPr lang="en-US" b="1" dirty="0">
              <a:solidFill>
                <a:schemeClr val="bg1"/>
              </a:solidFill>
            </a:endParaRPr>
          </a:p>
          <a:p>
            <a:pPr algn="ctr"/>
            <a:r>
              <a:rPr lang="en-US" b="1" dirty="0">
                <a:solidFill>
                  <a:schemeClr val="bg1"/>
                </a:solidFill>
              </a:rPr>
              <a:t>SUBCOMMITTEES</a:t>
            </a:r>
          </a:p>
          <a:p>
            <a:pPr algn="ct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Marty Gear Fund Committee:</a:t>
            </a:r>
          </a:p>
          <a:p>
            <a:r>
              <a:rPr lang="en-US" dirty="0">
                <a:solidFill>
                  <a:schemeClr val="bg1"/>
                </a:solidFill>
              </a:rPr>
              <a:t>Responsible for evaluating applications for grants from the Marty Gear Fund.</a:t>
            </a:r>
          </a:p>
          <a:p>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Grants &amp; Scholarships Committee:</a:t>
            </a:r>
          </a:p>
          <a:p>
            <a:r>
              <a:rPr lang="en-US" dirty="0">
                <a:solidFill>
                  <a:schemeClr val="bg1"/>
                </a:solidFill>
              </a:rPr>
              <a:t>Responsible for creating grant and scholarship opportunities and facilitating the application and award process and defining the grant period annually.</a:t>
            </a:r>
          </a:p>
          <a:p>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Acquisitions Committee:  </a:t>
            </a:r>
            <a:endParaRPr lang="en-US" dirty="0">
              <a:solidFill>
                <a:schemeClr val="bg1"/>
              </a:solidFill>
            </a:endParaRPr>
          </a:p>
          <a:p>
            <a:r>
              <a:rPr lang="en-US" dirty="0">
                <a:solidFill>
                  <a:schemeClr val="bg1"/>
                </a:solidFill>
              </a:rPr>
              <a:t>Responsible for investigating and approving acquisitions and providing the B&amp;F committee with proposal for B&amp;F approval prior to making acquisition.</a:t>
            </a:r>
          </a:p>
        </p:txBody>
      </p:sp>
      <p:graphicFrame>
        <p:nvGraphicFramePr>
          <p:cNvPr id="6" name="Diagram 5">
            <a:extLst>
              <a:ext uri="{FF2B5EF4-FFF2-40B4-BE49-F238E27FC236}">
                <a16:creationId xmlns:a16="http://schemas.microsoft.com/office/drawing/2014/main" id="{A403204A-2431-4D25-B9DC-9A4ADDDC7097}"/>
              </a:ext>
            </a:extLst>
          </p:cNvPr>
          <p:cNvGraphicFramePr/>
          <p:nvPr>
            <p:extLst>
              <p:ext uri="{D42A27DB-BD31-4B8C-83A1-F6EECF244321}">
                <p14:modId xmlns:p14="http://schemas.microsoft.com/office/powerpoint/2010/main" val="153982218"/>
              </p:ext>
            </p:extLst>
          </p:nvPr>
        </p:nvGraphicFramePr>
        <p:xfrm>
          <a:off x="146927" y="0"/>
          <a:ext cx="7015723" cy="6639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Straight Connector 13">
            <a:extLst>
              <a:ext uri="{FF2B5EF4-FFF2-40B4-BE49-F238E27FC236}">
                <a16:creationId xmlns:a16="http://schemas.microsoft.com/office/drawing/2014/main" id="{FD717DC7-16A8-42F5-8E60-A2162BBF8A81}"/>
              </a:ext>
            </a:extLst>
          </p:cNvPr>
          <p:cNvCxnSpPr/>
          <p:nvPr/>
        </p:nvCxnSpPr>
        <p:spPr>
          <a:xfrm>
            <a:off x="7484012" y="464234"/>
            <a:ext cx="0" cy="566928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771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8F3912-E8AF-466D-B982-A4DE73822A6C}"/>
              </a:ext>
            </a:extLst>
          </p:cNvPr>
          <p:cNvSpPr/>
          <p:nvPr/>
        </p:nvSpPr>
        <p:spPr>
          <a:xfrm>
            <a:off x="7825853" y="687006"/>
            <a:ext cx="4093673" cy="529407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chemeClr val="bg1"/>
                </a:solidFill>
              </a:rPr>
              <a:t>Public relations &amp; communications</a:t>
            </a:r>
          </a:p>
          <a:p>
            <a:pPr algn="just"/>
            <a:r>
              <a:rPr lang="en-US" u="sng" dirty="0">
                <a:solidFill>
                  <a:schemeClr val="bg1"/>
                </a:solidFill>
              </a:rPr>
              <a:t>Statement of Purpose:</a:t>
            </a:r>
            <a:r>
              <a:rPr lang="en-US" dirty="0">
                <a:solidFill>
                  <a:schemeClr val="bg1"/>
                </a:solidFill>
              </a:rPr>
              <a:t>  Responsible for promoting and maintain the ICG’s positive public image &amp; ensuring good communication with chapters &amp; members.</a:t>
            </a:r>
          </a:p>
          <a:p>
            <a:pPr algn="just"/>
            <a:endParaRPr lang="en-US" b="1" dirty="0">
              <a:solidFill>
                <a:schemeClr val="bg1"/>
              </a:solidFill>
            </a:endParaRPr>
          </a:p>
          <a:p>
            <a:pPr algn="ctr"/>
            <a:r>
              <a:rPr lang="en-US" b="1" dirty="0">
                <a:solidFill>
                  <a:schemeClr val="bg1"/>
                </a:solidFill>
              </a:rPr>
              <a:t>SUBCOMMITTEES</a:t>
            </a:r>
          </a:p>
          <a:p>
            <a:pPr algn="ct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Outreach Committee:</a:t>
            </a:r>
          </a:p>
          <a:p>
            <a:r>
              <a:rPr lang="en-US" dirty="0">
                <a:solidFill>
                  <a:schemeClr val="bg1"/>
                </a:solidFill>
              </a:rPr>
              <a:t>Responsible for finding opportunities to promote the ICG, help form new chapters and attract new members, and act as a central point of contact for new chapters and members over their first 2 years to ensure that the chapter remains solvent and active.</a:t>
            </a:r>
          </a:p>
          <a:p>
            <a:endParaRPr lang="en-US" dirty="0">
              <a:solidFill>
                <a:schemeClr val="bg1"/>
              </a:solidFill>
            </a:endParaRPr>
          </a:p>
        </p:txBody>
      </p:sp>
      <p:cxnSp>
        <p:nvCxnSpPr>
          <p:cNvPr id="10" name="Straight Connector 9">
            <a:extLst>
              <a:ext uri="{FF2B5EF4-FFF2-40B4-BE49-F238E27FC236}">
                <a16:creationId xmlns:a16="http://schemas.microsoft.com/office/drawing/2014/main" id="{1950650C-46FE-402B-A799-2D0B25F8BA5C}"/>
              </a:ext>
            </a:extLst>
          </p:cNvPr>
          <p:cNvCxnSpPr/>
          <p:nvPr/>
        </p:nvCxnSpPr>
        <p:spPr>
          <a:xfrm>
            <a:off x="7484012" y="464234"/>
            <a:ext cx="0" cy="566928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3CC9A802-F1C8-40AA-956C-43F30B521862}"/>
              </a:ext>
            </a:extLst>
          </p:cNvPr>
          <p:cNvGraphicFramePr/>
          <p:nvPr>
            <p:extLst>
              <p:ext uri="{D42A27DB-BD31-4B8C-83A1-F6EECF244321}">
                <p14:modId xmlns:p14="http://schemas.microsoft.com/office/powerpoint/2010/main" val="4159137873"/>
              </p:ext>
            </p:extLst>
          </p:nvPr>
        </p:nvGraphicFramePr>
        <p:xfrm>
          <a:off x="146927" y="0"/>
          <a:ext cx="7015723" cy="6639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3">
            <a:extLst>
              <a:ext uri="{FF2B5EF4-FFF2-40B4-BE49-F238E27FC236}">
                <a16:creationId xmlns:a16="http://schemas.microsoft.com/office/drawing/2014/main" id="{9B2AC879-50FA-48DB-B812-D4D66C1983EA}"/>
              </a:ext>
            </a:extLst>
          </p:cNvPr>
          <p:cNvSpPr txBox="1">
            <a:spLocks/>
          </p:cNvSpPr>
          <p:nvPr/>
        </p:nvSpPr>
        <p:spPr>
          <a:xfrm>
            <a:off x="71439" y="5602293"/>
            <a:ext cx="10131425" cy="14684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Improving </a:t>
            </a:r>
            <a:br>
              <a:rPr lang="en-US"/>
            </a:br>
            <a:r>
              <a:rPr lang="en-US"/>
              <a:t>Committee efficiency</a:t>
            </a:r>
            <a:endParaRPr lang="en-US" dirty="0"/>
          </a:p>
        </p:txBody>
      </p:sp>
    </p:spTree>
    <p:extLst>
      <p:ext uri="{BB962C8B-B14F-4D97-AF65-F5344CB8AC3E}">
        <p14:creationId xmlns:p14="http://schemas.microsoft.com/office/powerpoint/2010/main" val="30252466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8F3912-E8AF-466D-B982-A4DE73822A6C}"/>
              </a:ext>
            </a:extLst>
          </p:cNvPr>
          <p:cNvSpPr/>
          <p:nvPr/>
        </p:nvSpPr>
        <p:spPr>
          <a:xfrm>
            <a:off x="7825853" y="100883"/>
            <a:ext cx="4093673" cy="65812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all" dirty="0">
              <a:solidFill>
                <a:schemeClr val="bg1"/>
              </a:solidFill>
            </a:endParaRPr>
          </a:p>
          <a:p>
            <a:pPr algn="ctr"/>
            <a:r>
              <a:rPr lang="en-US" b="1" cap="all" dirty="0">
                <a:solidFill>
                  <a:schemeClr val="bg1"/>
                </a:solidFill>
              </a:rPr>
              <a:t>Publications</a:t>
            </a:r>
          </a:p>
          <a:p>
            <a:pPr algn="just"/>
            <a:r>
              <a:rPr lang="en-US" u="sng" dirty="0">
                <a:solidFill>
                  <a:schemeClr val="bg1"/>
                </a:solidFill>
              </a:rPr>
              <a:t>Statement of Purpose:</a:t>
            </a:r>
            <a:r>
              <a:rPr lang="en-US" dirty="0">
                <a:solidFill>
                  <a:schemeClr val="bg1"/>
                </a:solidFill>
              </a:rPr>
              <a:t>  Responsible for creating publications for members, chapters, and the general public that promote the ICG, costuming, and document educational and historical information relevant to the costuming community.</a:t>
            </a:r>
          </a:p>
          <a:p>
            <a:pPr algn="just"/>
            <a:endParaRPr lang="en-US" b="1" dirty="0">
              <a:solidFill>
                <a:schemeClr val="bg1"/>
              </a:solidFill>
            </a:endParaRPr>
          </a:p>
          <a:p>
            <a:pPr algn="ctr"/>
            <a:r>
              <a:rPr lang="en-US" b="1" dirty="0">
                <a:solidFill>
                  <a:schemeClr val="bg1"/>
                </a:solidFill>
              </a:rPr>
              <a:t>SUBCOMMITTEES</a:t>
            </a:r>
          </a:p>
          <a:p>
            <a:pPr algn="ctr"/>
            <a:endParaRPr lang="en-US" b="1" dirty="0">
              <a:solidFill>
                <a:schemeClr val="bg1"/>
              </a:solidFill>
            </a:endParaRPr>
          </a:p>
          <a:p>
            <a:pPr marL="285750" indent="-285750">
              <a:buFont typeface="Arial" panose="020B0604020202020204" pitchFamily="34" charset="0"/>
              <a:buChar char="•"/>
            </a:pPr>
            <a:r>
              <a:rPr lang="en-US" sz="1600" b="1" dirty="0">
                <a:solidFill>
                  <a:schemeClr val="bg1"/>
                </a:solidFill>
              </a:rPr>
              <a:t>ICG Press Review Committee:</a:t>
            </a:r>
          </a:p>
          <a:p>
            <a:r>
              <a:rPr lang="en-US" sz="1600" dirty="0">
                <a:solidFill>
                  <a:schemeClr val="bg1"/>
                </a:solidFill>
              </a:rPr>
              <a:t>Responsible for reviewing and editing books and submissions for Archive collection books, and releasing and promoting published works through ICG Press.</a:t>
            </a:r>
          </a:p>
          <a:p>
            <a:pPr marL="285750" indent="-285750">
              <a:buFont typeface="Arial" panose="020B0604020202020204" pitchFamily="34" charset="0"/>
              <a:buChar char="•"/>
            </a:pPr>
            <a:r>
              <a:rPr lang="en-US" sz="1600" b="1" dirty="0">
                <a:solidFill>
                  <a:schemeClr val="bg1"/>
                </a:solidFill>
              </a:rPr>
              <a:t>Newsletter Committee:</a:t>
            </a:r>
            <a:endParaRPr lang="en-US" sz="1600" dirty="0">
              <a:solidFill>
                <a:schemeClr val="bg1"/>
              </a:solidFill>
            </a:endParaRPr>
          </a:p>
          <a:p>
            <a:r>
              <a:rPr lang="en-US" sz="1600" dirty="0">
                <a:solidFill>
                  <a:schemeClr val="bg1"/>
                </a:solidFill>
              </a:rPr>
              <a:t>Responsible for reviewing, editing, and publishing the quarterly newsletter.</a:t>
            </a:r>
          </a:p>
          <a:p>
            <a:pPr marL="285750" indent="-285750">
              <a:buFont typeface="Arial" panose="020B0604020202020204" pitchFamily="34" charset="0"/>
              <a:buChar char="•"/>
            </a:pPr>
            <a:r>
              <a:rPr lang="en-US" sz="1600" b="1" dirty="0">
                <a:solidFill>
                  <a:schemeClr val="bg1"/>
                </a:solidFill>
              </a:rPr>
              <a:t>Archive Committee:</a:t>
            </a:r>
            <a:endParaRPr lang="en-US" sz="1600" dirty="0">
              <a:solidFill>
                <a:schemeClr val="bg1"/>
              </a:solidFill>
            </a:endParaRPr>
          </a:p>
          <a:p>
            <a:r>
              <a:rPr lang="en-US" sz="1600" dirty="0">
                <a:solidFill>
                  <a:schemeClr val="bg1"/>
                </a:solidFill>
              </a:rPr>
              <a:t>Responsible for maintaining and updating the ICG Archives by collecting and approving content submissions and submitting them to the Webmaster, Newsletter, and ICG Press for inclusion in publications and online.</a:t>
            </a:r>
          </a:p>
          <a:p>
            <a:endParaRPr lang="en-US" dirty="0">
              <a:solidFill>
                <a:schemeClr val="bg1"/>
              </a:solidFill>
            </a:endParaRPr>
          </a:p>
        </p:txBody>
      </p:sp>
      <p:cxnSp>
        <p:nvCxnSpPr>
          <p:cNvPr id="10" name="Straight Connector 9">
            <a:extLst>
              <a:ext uri="{FF2B5EF4-FFF2-40B4-BE49-F238E27FC236}">
                <a16:creationId xmlns:a16="http://schemas.microsoft.com/office/drawing/2014/main" id="{B86FCB85-C039-46D1-AA61-C451B554617C}"/>
              </a:ext>
            </a:extLst>
          </p:cNvPr>
          <p:cNvCxnSpPr/>
          <p:nvPr/>
        </p:nvCxnSpPr>
        <p:spPr>
          <a:xfrm>
            <a:off x="7484012" y="464234"/>
            <a:ext cx="0" cy="566928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F197198F-ABF0-40C6-858C-B52290DC8EA5}"/>
              </a:ext>
            </a:extLst>
          </p:cNvPr>
          <p:cNvGraphicFramePr/>
          <p:nvPr>
            <p:extLst>
              <p:ext uri="{D42A27DB-BD31-4B8C-83A1-F6EECF244321}">
                <p14:modId xmlns:p14="http://schemas.microsoft.com/office/powerpoint/2010/main" val="575712017"/>
              </p:ext>
            </p:extLst>
          </p:nvPr>
        </p:nvGraphicFramePr>
        <p:xfrm>
          <a:off x="146927" y="0"/>
          <a:ext cx="7015723" cy="6639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3">
            <a:extLst>
              <a:ext uri="{FF2B5EF4-FFF2-40B4-BE49-F238E27FC236}">
                <a16:creationId xmlns:a16="http://schemas.microsoft.com/office/drawing/2014/main" id="{E0ED4AD2-F706-4281-9DC0-998CFC04B976}"/>
              </a:ext>
            </a:extLst>
          </p:cNvPr>
          <p:cNvSpPr txBox="1">
            <a:spLocks/>
          </p:cNvSpPr>
          <p:nvPr/>
        </p:nvSpPr>
        <p:spPr>
          <a:xfrm>
            <a:off x="71439" y="5602293"/>
            <a:ext cx="10131425" cy="14684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Improving </a:t>
            </a:r>
            <a:br>
              <a:rPr lang="en-US"/>
            </a:br>
            <a:r>
              <a:rPr lang="en-US"/>
              <a:t>Committee efficiency</a:t>
            </a:r>
            <a:endParaRPr lang="en-US" dirty="0"/>
          </a:p>
        </p:txBody>
      </p:sp>
    </p:spTree>
    <p:extLst>
      <p:ext uri="{BB962C8B-B14F-4D97-AF65-F5344CB8AC3E}">
        <p14:creationId xmlns:p14="http://schemas.microsoft.com/office/powerpoint/2010/main" val="30585305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66B1-3DA0-41F8-AC61-43C0272AB9DD}"/>
              </a:ext>
            </a:extLst>
          </p:cNvPr>
          <p:cNvSpPr txBox="1">
            <a:spLocks/>
          </p:cNvSpPr>
          <p:nvPr/>
        </p:nvSpPr>
        <p:spPr>
          <a:xfrm>
            <a:off x="685799" y="1150076"/>
            <a:ext cx="3659389" cy="4557849"/>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t>Our role in the costuming community</a:t>
            </a:r>
            <a:br>
              <a:rPr lang="en-US"/>
            </a:br>
            <a:br>
              <a:rPr lang="en-US"/>
            </a:br>
            <a:r>
              <a:rPr lang="en-US"/>
              <a:t>PERCEPTIONS</a:t>
            </a:r>
            <a:br>
              <a:rPr lang="en-US"/>
            </a:br>
            <a:r>
              <a:rPr lang="en-US" sz="2400"/>
              <a:t>(Actual statements from individuals at conventions)</a:t>
            </a:r>
            <a:endParaRPr lang="en-US" dirty="0"/>
          </a:p>
        </p:txBody>
      </p:sp>
      <p:sp>
        <p:nvSpPr>
          <p:cNvPr id="3" name="Rectangle 2">
            <a:extLst>
              <a:ext uri="{FF2B5EF4-FFF2-40B4-BE49-F238E27FC236}">
                <a16:creationId xmlns:a16="http://schemas.microsoft.com/office/drawing/2014/main" id="{62F7695A-1989-479E-9C65-DB19E45FDD68}"/>
              </a:ext>
            </a:extLst>
          </p:cNvPr>
          <p:cNvSpPr/>
          <p:nvPr/>
        </p:nvSpPr>
        <p:spPr>
          <a:xfrm>
            <a:off x="3390316" y="163340"/>
            <a:ext cx="8707875" cy="6863417"/>
          </a:xfrm>
          <a:prstGeom prst="rect">
            <a:avLst/>
          </a:prstGeom>
        </p:spPr>
        <p:txBody>
          <a:bodyPr wrap="square">
            <a:spAutoFit/>
          </a:bodyPr>
          <a:lstStyle/>
          <a:p>
            <a:pPr lvl="3"/>
            <a:r>
              <a:rPr lang="en-US" sz="2000" dirty="0"/>
              <a:t>“They sanction costume contests and help cosplayers get recognized internationally.” – Professional Cosplayer formerly on Heroes of Cosplay</a:t>
            </a:r>
          </a:p>
          <a:p>
            <a:pPr lvl="3"/>
            <a:endParaRPr lang="en-US" sz="2000" dirty="0"/>
          </a:p>
          <a:p>
            <a:pPr lvl="3"/>
            <a:r>
              <a:rPr lang="en-US" sz="2000" dirty="0"/>
              <a:t>“ICG keeps a record of everyone who has competed and won so that people can track who competes fairly and who is trying to compete in an unfair way.”  Masquerade Director in SC</a:t>
            </a:r>
          </a:p>
          <a:p>
            <a:pPr lvl="3"/>
            <a:endParaRPr lang="en-US" sz="2000" dirty="0"/>
          </a:p>
          <a:p>
            <a:pPr lvl="3"/>
            <a:r>
              <a:rPr lang="en-US" sz="2000" dirty="0"/>
              <a:t>“The Guild helps Masquerade Directors put on competitions and provides judges and volunteers for the contests.”  Masquerade Director in GA</a:t>
            </a:r>
          </a:p>
          <a:p>
            <a:pPr lvl="3"/>
            <a:endParaRPr lang="en-US" sz="2000" dirty="0"/>
          </a:p>
          <a:p>
            <a:pPr lvl="3"/>
            <a:r>
              <a:rPr lang="en-US" sz="2000" dirty="0"/>
              <a:t>“They maintain a tracking system and you can earn points and levels so that people are competing fairly at the level they should.”  Masquerade Director at VA Anime Convention</a:t>
            </a:r>
          </a:p>
          <a:p>
            <a:pPr lvl="3"/>
            <a:endParaRPr lang="en-US" sz="2000" dirty="0"/>
          </a:p>
          <a:p>
            <a:pPr lvl="3"/>
            <a:r>
              <a:rPr lang="en-US" sz="2000" dirty="0"/>
              <a:t>“ICG competitions are better because you know you can compete and have a chance instead of competing against someone’s best friend who is going to win because they know the people that run the Con.”  Costumer who has won 5 times at </a:t>
            </a:r>
            <a:r>
              <a:rPr lang="en-US" sz="2000" dirty="0" err="1"/>
              <a:t>ReGeneration</a:t>
            </a:r>
            <a:r>
              <a:rPr lang="en-US" sz="2000" dirty="0"/>
              <a:t> Who &amp; was Masquerade staff.</a:t>
            </a:r>
          </a:p>
          <a:p>
            <a:pPr lvl="3"/>
            <a:endParaRPr lang="en-US" sz="2000" dirty="0"/>
          </a:p>
        </p:txBody>
      </p:sp>
      <p:cxnSp>
        <p:nvCxnSpPr>
          <p:cNvPr id="4" name="Straight Connector 3">
            <a:extLst>
              <a:ext uri="{FF2B5EF4-FFF2-40B4-BE49-F238E27FC236}">
                <a16:creationId xmlns:a16="http://schemas.microsoft.com/office/drawing/2014/main" id="{0A1D24AD-00DF-46CE-97C7-00AE3DCB7187}"/>
              </a:ext>
            </a:extLst>
          </p:cNvPr>
          <p:cNvCxnSpPr/>
          <p:nvPr/>
        </p:nvCxnSpPr>
        <p:spPr>
          <a:xfrm>
            <a:off x="4881489" y="1280169"/>
            <a:ext cx="697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B7C37CF-4BCA-416F-9F47-F6E95516CCB3}"/>
              </a:ext>
            </a:extLst>
          </p:cNvPr>
          <p:cNvCxnSpPr/>
          <p:nvPr/>
        </p:nvCxnSpPr>
        <p:spPr>
          <a:xfrm>
            <a:off x="4893211" y="6693893"/>
            <a:ext cx="697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2EEF36-5B7B-4884-B61B-054185DA2858}"/>
              </a:ext>
            </a:extLst>
          </p:cNvPr>
          <p:cNvCxnSpPr/>
          <p:nvPr/>
        </p:nvCxnSpPr>
        <p:spPr>
          <a:xfrm>
            <a:off x="4893209" y="2501720"/>
            <a:ext cx="697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6AC9127-93F6-46B8-A5A0-9056C7F70CFA}"/>
              </a:ext>
            </a:extLst>
          </p:cNvPr>
          <p:cNvCxnSpPr/>
          <p:nvPr/>
        </p:nvCxnSpPr>
        <p:spPr>
          <a:xfrm>
            <a:off x="4893210" y="3725600"/>
            <a:ext cx="697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0EABB0-E222-4BCA-8D9F-10DB3A16C87B}"/>
              </a:ext>
            </a:extLst>
          </p:cNvPr>
          <p:cNvCxnSpPr/>
          <p:nvPr/>
        </p:nvCxnSpPr>
        <p:spPr>
          <a:xfrm>
            <a:off x="4907277" y="4949489"/>
            <a:ext cx="69775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1131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8F3912-E8AF-466D-B982-A4DE73822A6C}"/>
              </a:ext>
            </a:extLst>
          </p:cNvPr>
          <p:cNvSpPr/>
          <p:nvPr/>
        </p:nvSpPr>
        <p:spPr>
          <a:xfrm>
            <a:off x="7825853" y="365754"/>
            <a:ext cx="4093673" cy="595063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all" dirty="0">
              <a:solidFill>
                <a:schemeClr val="bg1"/>
              </a:solidFill>
            </a:endParaRPr>
          </a:p>
          <a:p>
            <a:pPr algn="ctr"/>
            <a:r>
              <a:rPr lang="en-US" b="1" cap="all" dirty="0">
                <a:solidFill>
                  <a:schemeClr val="bg1"/>
                </a:solidFill>
              </a:rPr>
              <a:t>TECHNOLOGY COMMITTEE</a:t>
            </a:r>
          </a:p>
          <a:p>
            <a:pPr algn="just"/>
            <a:r>
              <a:rPr lang="en-US" u="sng" dirty="0">
                <a:solidFill>
                  <a:schemeClr val="bg1"/>
                </a:solidFill>
              </a:rPr>
              <a:t>Statement of Purpose:</a:t>
            </a:r>
            <a:r>
              <a:rPr lang="en-US" dirty="0">
                <a:solidFill>
                  <a:schemeClr val="bg1"/>
                </a:solidFill>
              </a:rPr>
              <a:t>  Responsible for creating and maintaining the technological organizational systems, social media, and web presence of the ICG.  Members must have a technology background and be willing to devote at least an hour a week to their duties.</a:t>
            </a:r>
          </a:p>
          <a:p>
            <a:pPr algn="just"/>
            <a:endParaRPr lang="en-US" b="1" dirty="0">
              <a:solidFill>
                <a:schemeClr val="bg1"/>
              </a:solidFill>
            </a:endParaRPr>
          </a:p>
          <a:p>
            <a:pPr algn="ctr"/>
            <a:r>
              <a:rPr lang="en-US" b="1" dirty="0">
                <a:solidFill>
                  <a:schemeClr val="bg1"/>
                </a:solidFill>
              </a:rPr>
              <a:t>SUBCOMMITTEES</a:t>
            </a:r>
          </a:p>
          <a:p>
            <a:pPr algn="ct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Web Team:</a:t>
            </a:r>
          </a:p>
          <a:p>
            <a:r>
              <a:rPr lang="en-US" dirty="0">
                <a:solidFill>
                  <a:schemeClr val="bg1"/>
                </a:solidFill>
              </a:rPr>
              <a:t>Responsible for creating, updating, and maintaining the ICG website and web content.  </a:t>
            </a:r>
          </a:p>
          <a:p>
            <a:pPr marL="285750" indent="-285750">
              <a:buFont typeface="Arial" panose="020B0604020202020204" pitchFamily="34" charset="0"/>
              <a:buChar char="•"/>
            </a:pPr>
            <a:r>
              <a:rPr lang="en-US" b="1" dirty="0">
                <a:solidFill>
                  <a:schemeClr val="bg1"/>
                </a:solidFill>
              </a:rPr>
              <a:t>Social Media Team:</a:t>
            </a:r>
            <a:endParaRPr lang="en-US" dirty="0">
              <a:solidFill>
                <a:schemeClr val="bg1"/>
              </a:solidFill>
            </a:endParaRPr>
          </a:p>
          <a:p>
            <a:r>
              <a:rPr lang="en-US" dirty="0">
                <a:solidFill>
                  <a:schemeClr val="bg1"/>
                </a:solidFill>
              </a:rPr>
              <a:t>Responsible for creating, editing, and publishing ICG content on social media sites and growing the presence of the ICG online.</a:t>
            </a:r>
          </a:p>
          <a:p>
            <a:endParaRPr lang="en-US" dirty="0">
              <a:solidFill>
                <a:schemeClr val="bg1"/>
              </a:solidFill>
            </a:endParaRPr>
          </a:p>
        </p:txBody>
      </p:sp>
      <p:cxnSp>
        <p:nvCxnSpPr>
          <p:cNvPr id="10" name="Straight Connector 9">
            <a:extLst>
              <a:ext uri="{FF2B5EF4-FFF2-40B4-BE49-F238E27FC236}">
                <a16:creationId xmlns:a16="http://schemas.microsoft.com/office/drawing/2014/main" id="{23A77185-1D71-4597-9C90-A870377C6CBF}"/>
              </a:ext>
            </a:extLst>
          </p:cNvPr>
          <p:cNvCxnSpPr/>
          <p:nvPr/>
        </p:nvCxnSpPr>
        <p:spPr>
          <a:xfrm>
            <a:off x="7484012" y="464234"/>
            <a:ext cx="0" cy="566928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00B9FB5C-FB0E-46A4-816D-CD5020DF52C0}"/>
              </a:ext>
            </a:extLst>
          </p:cNvPr>
          <p:cNvGraphicFramePr/>
          <p:nvPr>
            <p:extLst>
              <p:ext uri="{D42A27DB-BD31-4B8C-83A1-F6EECF244321}">
                <p14:modId xmlns:p14="http://schemas.microsoft.com/office/powerpoint/2010/main" val="3915441383"/>
              </p:ext>
            </p:extLst>
          </p:nvPr>
        </p:nvGraphicFramePr>
        <p:xfrm>
          <a:off x="146927" y="0"/>
          <a:ext cx="7015723" cy="6639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3">
            <a:extLst>
              <a:ext uri="{FF2B5EF4-FFF2-40B4-BE49-F238E27FC236}">
                <a16:creationId xmlns:a16="http://schemas.microsoft.com/office/drawing/2014/main" id="{28B7D1ED-A944-44D9-9876-1123E9BB2B8A}"/>
              </a:ext>
            </a:extLst>
          </p:cNvPr>
          <p:cNvSpPr txBox="1">
            <a:spLocks/>
          </p:cNvSpPr>
          <p:nvPr/>
        </p:nvSpPr>
        <p:spPr>
          <a:xfrm>
            <a:off x="71439" y="5602293"/>
            <a:ext cx="10131425" cy="14684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Improving </a:t>
            </a:r>
            <a:br>
              <a:rPr lang="en-US"/>
            </a:br>
            <a:r>
              <a:rPr lang="en-US"/>
              <a:t>Committee efficiency</a:t>
            </a:r>
            <a:endParaRPr lang="en-US" dirty="0"/>
          </a:p>
        </p:txBody>
      </p:sp>
    </p:spTree>
    <p:extLst>
      <p:ext uri="{BB962C8B-B14F-4D97-AF65-F5344CB8AC3E}">
        <p14:creationId xmlns:p14="http://schemas.microsoft.com/office/powerpoint/2010/main" val="1629407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8F3912-E8AF-466D-B982-A4DE73822A6C}"/>
              </a:ext>
            </a:extLst>
          </p:cNvPr>
          <p:cNvSpPr/>
          <p:nvPr/>
        </p:nvSpPr>
        <p:spPr>
          <a:xfrm>
            <a:off x="7825853" y="143088"/>
            <a:ext cx="4093673" cy="65718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all" dirty="0">
              <a:solidFill>
                <a:schemeClr val="bg1"/>
              </a:solidFill>
            </a:endParaRPr>
          </a:p>
          <a:p>
            <a:pPr algn="ctr"/>
            <a:r>
              <a:rPr lang="en-US" b="1" cap="all" dirty="0">
                <a:solidFill>
                  <a:schemeClr val="bg1"/>
                </a:solidFill>
              </a:rPr>
              <a:t>MASQUERADE COMMITTEE</a:t>
            </a:r>
          </a:p>
          <a:p>
            <a:pPr algn="just"/>
            <a:r>
              <a:rPr lang="en-US" u="sng" dirty="0">
                <a:solidFill>
                  <a:schemeClr val="bg1"/>
                </a:solidFill>
              </a:rPr>
              <a:t>Statement of Purpose:</a:t>
            </a:r>
            <a:r>
              <a:rPr lang="en-US" dirty="0">
                <a:solidFill>
                  <a:schemeClr val="bg1"/>
                </a:solidFill>
              </a:rPr>
              <a:t>  Responsible for promoting the use of ICG Guidelines for Ensuring Fairness in Competition, approving costuming contests that request international status, and conducting outreach to conventions and competitions that may benefit from ICG assistance.</a:t>
            </a:r>
          </a:p>
          <a:p>
            <a:pPr algn="just"/>
            <a:endParaRPr lang="en-US" b="1" dirty="0">
              <a:solidFill>
                <a:schemeClr val="bg1"/>
              </a:solidFill>
            </a:endParaRPr>
          </a:p>
          <a:p>
            <a:pPr algn="ctr"/>
            <a:r>
              <a:rPr lang="en-US" b="1" dirty="0">
                <a:solidFill>
                  <a:schemeClr val="bg1"/>
                </a:solidFill>
              </a:rPr>
              <a:t>SUBCOMMITTEES</a:t>
            </a:r>
          </a:p>
          <a:p>
            <a:pPr algn="ct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Directorship Committee: </a:t>
            </a:r>
          </a:p>
          <a:p>
            <a:r>
              <a:rPr lang="en-US" dirty="0">
                <a:solidFill>
                  <a:schemeClr val="bg1"/>
                </a:solidFill>
              </a:rPr>
              <a:t>Provides assistance to Masquerade Directors to help facilitate Masquerades using ICG Guidelines.</a:t>
            </a:r>
          </a:p>
          <a:p>
            <a:pPr marL="285750" indent="-285750">
              <a:buFont typeface="Arial" panose="020B0604020202020204" pitchFamily="34" charset="0"/>
              <a:buChar char="•"/>
            </a:pPr>
            <a:r>
              <a:rPr lang="en-US" b="1" dirty="0">
                <a:solidFill>
                  <a:schemeClr val="bg1"/>
                </a:solidFill>
              </a:rPr>
              <a:t>Guidelines Committee:</a:t>
            </a:r>
            <a:endParaRPr lang="en-US" dirty="0">
              <a:solidFill>
                <a:schemeClr val="bg1"/>
              </a:solidFill>
            </a:endParaRPr>
          </a:p>
          <a:p>
            <a:r>
              <a:rPr lang="en-US" dirty="0">
                <a:solidFill>
                  <a:schemeClr val="bg1"/>
                </a:solidFill>
              </a:rPr>
              <a:t>Responsible for creating, editing, and publishing ICG Guidelines for Ensuring Fairness in Competition, Judging Guides, and appropriate rules and regulations for international competitions recognized by the ICG.</a:t>
            </a:r>
          </a:p>
          <a:p>
            <a:endParaRPr lang="en-US" dirty="0">
              <a:solidFill>
                <a:schemeClr val="bg1"/>
              </a:solidFill>
            </a:endParaRPr>
          </a:p>
        </p:txBody>
      </p:sp>
      <p:cxnSp>
        <p:nvCxnSpPr>
          <p:cNvPr id="10" name="Straight Connector 9">
            <a:extLst>
              <a:ext uri="{FF2B5EF4-FFF2-40B4-BE49-F238E27FC236}">
                <a16:creationId xmlns:a16="http://schemas.microsoft.com/office/drawing/2014/main" id="{A99CD7BB-8E51-4BA9-88ED-57129EAC9D77}"/>
              </a:ext>
            </a:extLst>
          </p:cNvPr>
          <p:cNvCxnSpPr/>
          <p:nvPr/>
        </p:nvCxnSpPr>
        <p:spPr>
          <a:xfrm>
            <a:off x="7484012" y="464234"/>
            <a:ext cx="0" cy="566928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EDA7F814-B65E-454A-86F5-05EC627C77F4}"/>
              </a:ext>
            </a:extLst>
          </p:cNvPr>
          <p:cNvGraphicFramePr/>
          <p:nvPr>
            <p:extLst>
              <p:ext uri="{D42A27DB-BD31-4B8C-83A1-F6EECF244321}">
                <p14:modId xmlns:p14="http://schemas.microsoft.com/office/powerpoint/2010/main" val="1843589296"/>
              </p:ext>
            </p:extLst>
          </p:nvPr>
        </p:nvGraphicFramePr>
        <p:xfrm>
          <a:off x="146927" y="0"/>
          <a:ext cx="7015723" cy="6639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3">
            <a:extLst>
              <a:ext uri="{FF2B5EF4-FFF2-40B4-BE49-F238E27FC236}">
                <a16:creationId xmlns:a16="http://schemas.microsoft.com/office/drawing/2014/main" id="{E30542EE-DF21-42A2-AC4D-50BC81780765}"/>
              </a:ext>
            </a:extLst>
          </p:cNvPr>
          <p:cNvSpPr txBox="1">
            <a:spLocks/>
          </p:cNvSpPr>
          <p:nvPr/>
        </p:nvSpPr>
        <p:spPr>
          <a:xfrm>
            <a:off x="71439" y="5602293"/>
            <a:ext cx="10131425" cy="14684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Improving </a:t>
            </a:r>
            <a:br>
              <a:rPr lang="en-US"/>
            </a:br>
            <a:r>
              <a:rPr lang="en-US"/>
              <a:t>Committee efficiency</a:t>
            </a:r>
            <a:endParaRPr lang="en-US" dirty="0"/>
          </a:p>
        </p:txBody>
      </p:sp>
    </p:spTree>
    <p:extLst>
      <p:ext uri="{BB962C8B-B14F-4D97-AF65-F5344CB8AC3E}">
        <p14:creationId xmlns:p14="http://schemas.microsoft.com/office/powerpoint/2010/main" val="25261921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B93E14-159A-408F-805E-0B901B7DCC40}"/>
              </a:ext>
            </a:extLst>
          </p:cNvPr>
          <p:cNvSpPr/>
          <p:nvPr/>
        </p:nvSpPr>
        <p:spPr>
          <a:xfrm>
            <a:off x="2321169" y="1561513"/>
            <a:ext cx="7512148" cy="511106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254BF-DA7D-460E-B284-09DB2C381F06}"/>
              </a:ext>
            </a:extLst>
          </p:cNvPr>
          <p:cNvSpPr txBox="1">
            <a:spLocks/>
          </p:cNvSpPr>
          <p:nvPr/>
        </p:nvSpPr>
        <p:spPr>
          <a:xfrm>
            <a:off x="608429" y="271970"/>
            <a:ext cx="9513276" cy="140000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Current documents defining our role in the costuming community</a:t>
            </a:r>
          </a:p>
        </p:txBody>
      </p:sp>
      <p:sp>
        <p:nvSpPr>
          <p:cNvPr id="3" name="Rectangle 2">
            <a:extLst>
              <a:ext uri="{FF2B5EF4-FFF2-40B4-BE49-F238E27FC236}">
                <a16:creationId xmlns:a16="http://schemas.microsoft.com/office/drawing/2014/main" id="{6ECD7796-0459-4065-A87A-4B10DF418DC4}"/>
              </a:ext>
            </a:extLst>
          </p:cNvPr>
          <p:cNvSpPr/>
          <p:nvPr/>
        </p:nvSpPr>
        <p:spPr>
          <a:xfrm>
            <a:off x="1545838" y="1655819"/>
            <a:ext cx="8401928" cy="5016758"/>
          </a:xfrm>
          <a:prstGeom prst="rect">
            <a:avLst/>
          </a:prstGeom>
        </p:spPr>
        <p:txBody>
          <a:bodyPr wrap="square">
            <a:spAutoFit/>
          </a:bodyPr>
          <a:lstStyle/>
          <a:p>
            <a:pPr marL="1371600" lvl="2" indent="-457200">
              <a:buFont typeface="Arial" panose="020B0604020202020204" pitchFamily="34" charset="0"/>
              <a:buChar char="•"/>
            </a:pPr>
            <a:r>
              <a:rPr lang="en-US" sz="4000" dirty="0"/>
              <a:t>Articles of Incorporation</a:t>
            </a:r>
          </a:p>
          <a:p>
            <a:pPr marL="1600200" lvl="3" indent="-342900">
              <a:buFont typeface="Arial" panose="020B0604020202020204" pitchFamily="34" charset="0"/>
              <a:buChar char="•"/>
            </a:pPr>
            <a:r>
              <a:rPr lang="en-US" sz="4000" dirty="0"/>
              <a:t>Bylaws</a:t>
            </a:r>
          </a:p>
          <a:p>
            <a:pPr marL="1600200" lvl="3" indent="-342900">
              <a:buFont typeface="Arial" panose="020B0604020202020204" pitchFamily="34" charset="0"/>
              <a:buChar char="•"/>
            </a:pPr>
            <a:r>
              <a:rPr lang="en-US" sz="4000" dirty="0"/>
              <a:t>Standing Rules</a:t>
            </a:r>
          </a:p>
          <a:p>
            <a:pPr marL="1600200" lvl="3" indent="-342900">
              <a:buFont typeface="Arial" panose="020B0604020202020204" pitchFamily="34" charset="0"/>
              <a:buChar char="•"/>
            </a:pPr>
            <a:r>
              <a:rPr lang="en-US" sz="4000" dirty="0"/>
              <a:t>Uniform Governing Instrument</a:t>
            </a:r>
          </a:p>
          <a:p>
            <a:pPr marL="1257300" lvl="2" indent="-342900">
              <a:buFont typeface="Arial" panose="020B0604020202020204" pitchFamily="34" charset="0"/>
              <a:buChar char="•"/>
            </a:pPr>
            <a:r>
              <a:rPr lang="en-US" sz="4000" dirty="0"/>
              <a:t>Accrediting International Costuming Competitions</a:t>
            </a:r>
          </a:p>
          <a:p>
            <a:pPr marL="1257300" lvl="2" indent="-342900">
              <a:buFont typeface="Arial" panose="020B0604020202020204" pitchFamily="34" charset="0"/>
              <a:buChar char="•"/>
            </a:pPr>
            <a:r>
              <a:rPr lang="en-US" sz="4000" dirty="0"/>
              <a:t>ICG Guidelines – Ensuring Fair Competition</a:t>
            </a:r>
          </a:p>
        </p:txBody>
      </p:sp>
    </p:spTree>
    <p:extLst>
      <p:ext uri="{BB962C8B-B14F-4D97-AF65-F5344CB8AC3E}">
        <p14:creationId xmlns:p14="http://schemas.microsoft.com/office/powerpoint/2010/main" val="16479803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E995-C494-4A7F-B331-5E3627A35DC5}"/>
              </a:ext>
            </a:extLst>
          </p:cNvPr>
          <p:cNvSpPr>
            <a:spLocks noGrp="1"/>
          </p:cNvSpPr>
          <p:nvPr>
            <p:ph type="title"/>
          </p:nvPr>
        </p:nvSpPr>
        <p:spPr>
          <a:xfrm>
            <a:off x="685801" y="38100"/>
            <a:ext cx="10131425" cy="1456267"/>
          </a:xfrm>
        </p:spPr>
        <p:txBody>
          <a:bodyPr/>
          <a:lstStyle/>
          <a:p>
            <a:r>
              <a:rPr lang="en-US" dirty="0"/>
              <a:t>Updating our documents, providing more beneficial content</a:t>
            </a:r>
          </a:p>
        </p:txBody>
      </p:sp>
      <p:sp>
        <p:nvSpPr>
          <p:cNvPr id="3" name="Content Placeholder 2">
            <a:extLst>
              <a:ext uri="{FF2B5EF4-FFF2-40B4-BE49-F238E27FC236}">
                <a16:creationId xmlns:a16="http://schemas.microsoft.com/office/drawing/2014/main" id="{01790CC9-EF9B-4816-A044-00A79A56E068}"/>
              </a:ext>
            </a:extLst>
          </p:cNvPr>
          <p:cNvSpPr>
            <a:spLocks noGrp="1"/>
          </p:cNvSpPr>
          <p:nvPr>
            <p:ph idx="1"/>
          </p:nvPr>
        </p:nvSpPr>
        <p:spPr>
          <a:xfrm>
            <a:off x="685801" y="1433407"/>
            <a:ext cx="10131425" cy="5173133"/>
          </a:xfrm>
        </p:spPr>
        <p:style>
          <a:lnRef idx="0">
            <a:schemeClr val="accent4"/>
          </a:lnRef>
          <a:fillRef idx="3">
            <a:schemeClr val="accent4"/>
          </a:fillRef>
          <a:effectRef idx="3">
            <a:schemeClr val="accent4"/>
          </a:effectRef>
          <a:fontRef idx="minor">
            <a:schemeClr val="lt1"/>
          </a:fontRef>
        </p:style>
        <p:txBody>
          <a:bodyPr>
            <a:normAutofit lnSpcReduction="10000"/>
          </a:bodyPr>
          <a:lstStyle/>
          <a:p>
            <a:r>
              <a:rPr lang="en-US" sz="2400" dirty="0"/>
              <a:t>PROPOSED CHANGES TO “ICG GUIDELINES FOR ENSURING FAIR COMPETITION”</a:t>
            </a:r>
          </a:p>
          <a:p>
            <a:r>
              <a:rPr lang="en-US" sz="2400" dirty="0"/>
              <a:t>UPDATING “ACCREDITING INTERNATIONAL COSTUMING COMPETITIONS” TO MEET WITH PERCEPTIONS, ADDRESS CURRENT REQUESTS AND NEEDS OF MASQUERADE DIRECTORS</a:t>
            </a:r>
          </a:p>
          <a:p>
            <a:r>
              <a:rPr lang="en-US" sz="2400" dirty="0"/>
              <a:t>CREATE “GUIDELINES FOR JUDGING ICG ACCREDITED COSTUMING COMPETITIONS”</a:t>
            </a:r>
          </a:p>
          <a:p>
            <a:r>
              <a:rPr lang="en-US" sz="2400" dirty="0"/>
              <a:t>CREATE A LIST OF ICG MEMBERS WORLDWIDE WHO ARE AVAILABLE TO SERVE AS JUDGES OR PANELISTS FOR CONVENTIONS</a:t>
            </a:r>
          </a:p>
          <a:p>
            <a:r>
              <a:rPr lang="en-US" sz="2400" dirty="0"/>
              <a:t>CREATE PANEL PACKETS FOR PANELS WITHIN OUR WHEELHOUSE THAT CAN BE PROVIDED TO PANELISTS AND CONVENTIONS </a:t>
            </a:r>
          </a:p>
          <a:p>
            <a:r>
              <a:rPr lang="en-US" sz="2400" dirty="0"/>
              <a:t>CREATE YEARBOOK OF ICG MEMBERS WITH HIGHLIGHTED COSTUMES</a:t>
            </a:r>
          </a:p>
          <a:p>
            <a:r>
              <a:rPr lang="en-US" sz="2400" dirty="0"/>
              <a:t>CREATE A COMMUNITY PROMOTION GUIDE</a:t>
            </a:r>
          </a:p>
        </p:txBody>
      </p:sp>
    </p:spTree>
    <p:extLst>
      <p:ext uri="{BB962C8B-B14F-4D97-AF65-F5344CB8AC3E}">
        <p14:creationId xmlns:p14="http://schemas.microsoft.com/office/powerpoint/2010/main" val="11132317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E270-3FCF-4E79-80E9-9F3D9BB8CB97}"/>
              </a:ext>
            </a:extLst>
          </p:cNvPr>
          <p:cNvSpPr>
            <a:spLocks noGrp="1"/>
          </p:cNvSpPr>
          <p:nvPr>
            <p:ph type="title"/>
          </p:nvPr>
        </p:nvSpPr>
        <p:spPr>
          <a:xfrm>
            <a:off x="685801" y="173500"/>
            <a:ext cx="10131425" cy="1456267"/>
          </a:xfrm>
        </p:spPr>
        <p:txBody>
          <a:bodyPr/>
          <a:lstStyle/>
          <a:p>
            <a:r>
              <a:rPr lang="en-US" dirty="0"/>
              <a:t>UPDATING OUR INFRASTRUCTURE:  TECH PLAN</a:t>
            </a:r>
          </a:p>
        </p:txBody>
      </p:sp>
      <p:graphicFrame>
        <p:nvGraphicFramePr>
          <p:cNvPr id="4" name="Diagram 3">
            <a:extLst>
              <a:ext uri="{FF2B5EF4-FFF2-40B4-BE49-F238E27FC236}">
                <a16:creationId xmlns:a16="http://schemas.microsoft.com/office/drawing/2014/main" id="{F73F0A1A-C940-49A6-A3AC-37D6037C13C1}"/>
              </a:ext>
            </a:extLst>
          </p:cNvPr>
          <p:cNvGraphicFramePr/>
          <p:nvPr>
            <p:extLst>
              <p:ext uri="{D42A27DB-BD31-4B8C-83A1-F6EECF244321}">
                <p14:modId xmlns:p14="http://schemas.microsoft.com/office/powerpoint/2010/main" val="4019871688"/>
              </p:ext>
            </p:extLst>
          </p:nvPr>
        </p:nvGraphicFramePr>
        <p:xfrm>
          <a:off x="1847555" y="1439333"/>
          <a:ext cx="8128000" cy="5144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8814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E270-3FCF-4E79-80E9-9F3D9BB8CB97}"/>
              </a:ext>
            </a:extLst>
          </p:cNvPr>
          <p:cNvSpPr>
            <a:spLocks noGrp="1"/>
          </p:cNvSpPr>
          <p:nvPr>
            <p:ph type="title"/>
          </p:nvPr>
        </p:nvSpPr>
        <p:spPr>
          <a:xfrm>
            <a:off x="685801" y="173500"/>
            <a:ext cx="10131425" cy="1456267"/>
          </a:xfrm>
        </p:spPr>
        <p:txBody>
          <a:bodyPr/>
          <a:lstStyle/>
          <a:p>
            <a:r>
              <a:rPr lang="en-US" dirty="0"/>
              <a:t>UPDATING OUR INFRASTRUCTURE:  TECH PLAN</a:t>
            </a:r>
          </a:p>
        </p:txBody>
      </p:sp>
      <p:graphicFrame>
        <p:nvGraphicFramePr>
          <p:cNvPr id="4" name="Diagram 3">
            <a:extLst>
              <a:ext uri="{FF2B5EF4-FFF2-40B4-BE49-F238E27FC236}">
                <a16:creationId xmlns:a16="http://schemas.microsoft.com/office/drawing/2014/main" id="{F73F0A1A-C940-49A6-A3AC-37D6037C13C1}"/>
              </a:ext>
            </a:extLst>
          </p:cNvPr>
          <p:cNvGraphicFramePr/>
          <p:nvPr>
            <p:extLst>
              <p:ext uri="{D42A27DB-BD31-4B8C-83A1-F6EECF244321}">
                <p14:modId xmlns:p14="http://schemas.microsoft.com/office/powerpoint/2010/main" val="4131609693"/>
              </p:ext>
            </p:extLst>
          </p:nvPr>
        </p:nvGraphicFramePr>
        <p:xfrm>
          <a:off x="1847555" y="1439333"/>
          <a:ext cx="8128000" cy="514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4">
            <a:extLst>
              <a:ext uri="{FF2B5EF4-FFF2-40B4-BE49-F238E27FC236}">
                <a16:creationId xmlns:a16="http://schemas.microsoft.com/office/drawing/2014/main" id="{8003CDBB-489B-45C3-AAB3-398E9178AFB3}"/>
              </a:ext>
            </a:extLst>
          </p:cNvPr>
          <p:cNvSpPr txBox="1"/>
          <p:nvPr/>
        </p:nvSpPr>
        <p:spPr>
          <a:xfrm>
            <a:off x="6473533" y="5331669"/>
            <a:ext cx="3078430" cy="1041009"/>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dirty="0"/>
              <a:t>Directors can download publications, resources, panel packets, and access lists of judges &amp; panelists</a:t>
            </a:r>
            <a:endParaRPr lang="en-US" kern="1200" dirty="0"/>
          </a:p>
        </p:txBody>
      </p:sp>
    </p:spTree>
    <p:extLst>
      <p:ext uri="{BB962C8B-B14F-4D97-AF65-F5344CB8AC3E}">
        <p14:creationId xmlns:p14="http://schemas.microsoft.com/office/powerpoint/2010/main" val="1476621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0BB12-F15E-41C8-B7C5-9156693EFAC4}"/>
              </a:ext>
            </a:extLst>
          </p:cNvPr>
          <p:cNvSpPr txBox="1"/>
          <p:nvPr/>
        </p:nvSpPr>
        <p:spPr>
          <a:xfrm>
            <a:off x="450166" y="759655"/>
            <a:ext cx="7160230" cy="769441"/>
          </a:xfrm>
          <a:prstGeom prst="rect">
            <a:avLst/>
          </a:prstGeom>
          <a:noFill/>
        </p:spPr>
        <p:txBody>
          <a:bodyPr wrap="none" rtlCol="0">
            <a:spAutoFit/>
          </a:bodyPr>
          <a:lstStyle/>
          <a:p>
            <a:r>
              <a:rPr lang="en-US" sz="4400" dirty="0"/>
              <a:t>MASQUERADE SUPPORT PLAN</a:t>
            </a:r>
          </a:p>
        </p:txBody>
      </p:sp>
      <p:graphicFrame>
        <p:nvGraphicFramePr>
          <p:cNvPr id="5" name="Diagram 4">
            <a:extLst>
              <a:ext uri="{FF2B5EF4-FFF2-40B4-BE49-F238E27FC236}">
                <a16:creationId xmlns:a16="http://schemas.microsoft.com/office/drawing/2014/main" id="{6F360880-F972-4BA1-A650-57521851D3C7}"/>
              </a:ext>
            </a:extLst>
          </p:cNvPr>
          <p:cNvGraphicFramePr/>
          <p:nvPr>
            <p:extLst>
              <p:ext uri="{D42A27DB-BD31-4B8C-83A1-F6EECF244321}">
                <p14:modId xmlns:p14="http://schemas.microsoft.com/office/powerpoint/2010/main" val="2198241210"/>
              </p:ext>
            </p:extLst>
          </p:nvPr>
        </p:nvGraphicFramePr>
        <p:xfrm>
          <a:off x="2032000" y="150745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26163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0A7AAB-6952-42B3-8765-DA309E73F3FB}"/>
              </a:ext>
            </a:extLst>
          </p:cNvPr>
          <p:cNvSpPr/>
          <p:nvPr/>
        </p:nvSpPr>
        <p:spPr>
          <a:xfrm>
            <a:off x="910885" y="1659988"/>
            <a:ext cx="10272930" cy="4797080"/>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FFC90-A48B-401A-B643-843EA0302470}"/>
              </a:ext>
            </a:extLst>
          </p:cNvPr>
          <p:cNvSpPr>
            <a:spLocks noGrp="1"/>
          </p:cNvSpPr>
          <p:nvPr>
            <p:ph type="title"/>
          </p:nvPr>
        </p:nvSpPr>
        <p:spPr/>
        <p:txBody>
          <a:bodyPr/>
          <a:lstStyle/>
          <a:p>
            <a:r>
              <a:rPr lang="en-US" dirty="0"/>
              <a:t>Going forward 2020 - 2024</a:t>
            </a:r>
          </a:p>
        </p:txBody>
      </p:sp>
      <p:sp>
        <p:nvSpPr>
          <p:cNvPr id="3" name="Content Placeholder 2">
            <a:extLst>
              <a:ext uri="{FF2B5EF4-FFF2-40B4-BE49-F238E27FC236}">
                <a16:creationId xmlns:a16="http://schemas.microsoft.com/office/drawing/2014/main" id="{97C3D6A6-B1F0-46B5-891D-6CF27720F472}"/>
              </a:ext>
            </a:extLst>
          </p:cNvPr>
          <p:cNvSpPr>
            <a:spLocks noGrp="1"/>
          </p:cNvSpPr>
          <p:nvPr>
            <p:ph idx="1"/>
          </p:nvPr>
        </p:nvSpPr>
        <p:spPr>
          <a:xfrm>
            <a:off x="910885" y="1888846"/>
            <a:ext cx="10131425" cy="4568222"/>
          </a:xfrm>
          <a:solidFill>
            <a:srgbClr val="7030A0"/>
          </a:solidFill>
        </p:spPr>
        <p:txBody>
          <a:bodyPr>
            <a:normAutofit fontScale="92500" lnSpcReduction="10000"/>
          </a:bodyPr>
          <a:lstStyle/>
          <a:p>
            <a:r>
              <a:rPr lang="en-US" sz="2000" dirty="0"/>
              <a:t>Increase Content on ICG Press</a:t>
            </a:r>
          </a:p>
          <a:p>
            <a:r>
              <a:rPr lang="en-US" sz="2000" dirty="0"/>
              <a:t>Provide the option to have hard copy editions of the archives printed on demand</a:t>
            </a:r>
          </a:p>
          <a:p>
            <a:r>
              <a:rPr lang="en-US" sz="2000" dirty="0"/>
              <a:t>Increase membership benefits through discount and advertising incentives with businesses that provide goods &amp; services</a:t>
            </a:r>
          </a:p>
          <a:p>
            <a:r>
              <a:rPr lang="en-US" sz="2000" dirty="0"/>
              <a:t>Continue to increase membership and chapter organization through outreach, advertising, and convention fan tables</a:t>
            </a:r>
          </a:p>
          <a:p>
            <a:r>
              <a:rPr lang="en-US" sz="2000" dirty="0"/>
              <a:t>Use new social media on </a:t>
            </a:r>
            <a:r>
              <a:rPr lang="en-US" sz="2000" dirty="0" err="1"/>
              <a:t>ICGOnline</a:t>
            </a:r>
            <a:r>
              <a:rPr lang="en-US" sz="2000" dirty="0"/>
              <a:t> to allow for chapters and members to communicate, organize, plan events, and upload their costumes and workmanship albums</a:t>
            </a:r>
          </a:p>
          <a:p>
            <a:r>
              <a:rPr lang="en-US" sz="2000" dirty="0"/>
              <a:t>Use new social media and </a:t>
            </a:r>
            <a:r>
              <a:rPr lang="en-US" sz="2000" dirty="0" err="1"/>
              <a:t>ICGOnline</a:t>
            </a:r>
            <a:r>
              <a:rPr lang="en-US" sz="2000" dirty="0"/>
              <a:t> functions for masquerade and convention directors to facilitate ICG assistance to conventions and masquerades, provide judges and panelists</a:t>
            </a:r>
          </a:p>
          <a:p>
            <a:r>
              <a:rPr lang="en-US" sz="2000" dirty="0"/>
              <a:t>Create Monthly Contests on In Progress, Finished Costumes, &amp; Photography</a:t>
            </a:r>
          </a:p>
          <a:p>
            <a:r>
              <a:rPr lang="en-US" sz="2000" dirty="0"/>
              <a:t>Create an Annual Award “The Golden Needle” for the costume judged the “Best Costume of the Year” by a panel of workmanship judges based on archives submissions for the year</a:t>
            </a:r>
          </a:p>
          <a:p>
            <a:pPr marL="0" indent="0">
              <a:buNone/>
            </a:pPr>
            <a:endParaRPr lang="en-US" dirty="0"/>
          </a:p>
        </p:txBody>
      </p:sp>
    </p:spTree>
    <p:extLst>
      <p:ext uri="{BB962C8B-B14F-4D97-AF65-F5344CB8AC3E}">
        <p14:creationId xmlns:p14="http://schemas.microsoft.com/office/powerpoint/2010/main" val="28197343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51BE4D-BC1E-4327-A82F-4122ED4D0E6D}"/>
              </a:ext>
            </a:extLst>
          </p:cNvPr>
          <p:cNvSpPr/>
          <p:nvPr/>
        </p:nvSpPr>
        <p:spPr>
          <a:xfrm>
            <a:off x="981229" y="2065867"/>
            <a:ext cx="10329196" cy="350493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BE535-BE35-4340-8DF3-A3C44B504052}"/>
              </a:ext>
            </a:extLst>
          </p:cNvPr>
          <p:cNvSpPr>
            <a:spLocks noGrp="1"/>
          </p:cNvSpPr>
          <p:nvPr>
            <p:ph type="title"/>
          </p:nvPr>
        </p:nvSpPr>
        <p:spPr/>
        <p:txBody>
          <a:bodyPr/>
          <a:lstStyle/>
          <a:p>
            <a:r>
              <a:rPr lang="en-US" dirty="0"/>
              <a:t>IN CLOSING  </a:t>
            </a:r>
            <a:br>
              <a:rPr lang="en-US" dirty="0"/>
            </a:br>
            <a:r>
              <a:rPr lang="en-US" dirty="0"/>
              <a:t>(We’re almost done, hang in there!)</a:t>
            </a:r>
          </a:p>
        </p:txBody>
      </p:sp>
      <p:sp>
        <p:nvSpPr>
          <p:cNvPr id="3" name="Content Placeholder 2">
            <a:extLst>
              <a:ext uri="{FF2B5EF4-FFF2-40B4-BE49-F238E27FC236}">
                <a16:creationId xmlns:a16="http://schemas.microsoft.com/office/drawing/2014/main" id="{0B448708-BA92-4E76-AD04-27BE5D5C1B71}"/>
              </a:ext>
            </a:extLst>
          </p:cNvPr>
          <p:cNvSpPr>
            <a:spLocks noGrp="1"/>
          </p:cNvSpPr>
          <p:nvPr>
            <p:ph idx="1"/>
          </p:nvPr>
        </p:nvSpPr>
        <p:spPr>
          <a:xfrm>
            <a:off x="981229" y="2142067"/>
            <a:ext cx="10131425" cy="3649133"/>
          </a:xfrm>
        </p:spPr>
        <p:txBody>
          <a:bodyPr>
            <a:normAutofit lnSpcReduction="10000"/>
          </a:bodyPr>
          <a:lstStyle/>
          <a:p>
            <a:r>
              <a:rPr lang="en-US" sz="2400" dirty="0"/>
              <a:t>BOD NEEDS TO SIGN WAIVER OF VOTE FOR NEW CHAPTERS</a:t>
            </a:r>
          </a:p>
          <a:p>
            <a:r>
              <a:rPr lang="en-US" sz="2400" dirty="0"/>
              <a:t>Request a motion to approve the tech plan with an addition to the 2019 budget of $5,000 to cover the costs associated with upgrades to the website.  (We do not expect it to actually be $5,000 – these costs would be buying SSL certificates, possibly changing web hosts and paying for a new hosting package, membership management software, hiring a graphic artist to update “</a:t>
            </a:r>
            <a:r>
              <a:rPr lang="en-US" sz="2400" dirty="0" err="1"/>
              <a:t>Glitzianna</a:t>
            </a:r>
            <a:r>
              <a:rPr lang="en-US" sz="2400" dirty="0"/>
              <a:t>” and create new logo branding for the website, etc.  $5,000 is the maximum, but we expect actual costs to be less than $1,000.)</a:t>
            </a:r>
          </a:p>
          <a:p>
            <a:r>
              <a:rPr lang="en-US" sz="2400" dirty="0"/>
              <a:t>Resolution of approval for the Five Year Plan.</a:t>
            </a:r>
          </a:p>
          <a:p>
            <a:endParaRPr lang="en-US" dirty="0"/>
          </a:p>
        </p:txBody>
      </p:sp>
    </p:spTree>
    <p:extLst>
      <p:ext uri="{BB962C8B-B14F-4D97-AF65-F5344CB8AC3E}">
        <p14:creationId xmlns:p14="http://schemas.microsoft.com/office/powerpoint/2010/main" val="42594950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66B1-3DA0-41F8-AC61-43C0272AB9DD}"/>
              </a:ext>
            </a:extLst>
          </p:cNvPr>
          <p:cNvSpPr txBox="1">
            <a:spLocks/>
          </p:cNvSpPr>
          <p:nvPr/>
        </p:nvSpPr>
        <p:spPr>
          <a:xfrm>
            <a:off x="685799" y="1150076"/>
            <a:ext cx="3659389" cy="4557849"/>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Our role in the costuming community</a:t>
            </a:r>
            <a:br>
              <a:rPr lang="en-US" dirty="0"/>
            </a:br>
            <a:br>
              <a:rPr lang="en-US" dirty="0"/>
            </a:br>
            <a:r>
              <a:rPr lang="en-US" dirty="0"/>
              <a:t>PERCEPTIONS</a:t>
            </a:r>
            <a:br>
              <a:rPr lang="en-US" dirty="0"/>
            </a:br>
            <a:r>
              <a:rPr lang="en-US" sz="2400" dirty="0"/>
              <a:t>(Actual statements from individuals at conventions)</a:t>
            </a:r>
            <a:endParaRPr lang="en-US" dirty="0"/>
          </a:p>
        </p:txBody>
      </p:sp>
      <p:sp>
        <p:nvSpPr>
          <p:cNvPr id="3" name="Rectangle 2">
            <a:extLst>
              <a:ext uri="{FF2B5EF4-FFF2-40B4-BE49-F238E27FC236}">
                <a16:creationId xmlns:a16="http://schemas.microsoft.com/office/drawing/2014/main" id="{62F7695A-1989-479E-9C65-DB19E45FDD68}"/>
              </a:ext>
            </a:extLst>
          </p:cNvPr>
          <p:cNvSpPr/>
          <p:nvPr/>
        </p:nvSpPr>
        <p:spPr>
          <a:xfrm>
            <a:off x="3390316" y="-33612"/>
            <a:ext cx="8707875" cy="6463308"/>
          </a:xfrm>
          <a:prstGeom prst="rect">
            <a:avLst/>
          </a:prstGeom>
        </p:spPr>
        <p:txBody>
          <a:bodyPr wrap="square">
            <a:spAutoFit/>
          </a:bodyPr>
          <a:lstStyle/>
          <a:p>
            <a:pPr lvl="3"/>
            <a:endParaRPr lang="en-US" dirty="0"/>
          </a:p>
          <a:p>
            <a:pPr lvl="3"/>
            <a:r>
              <a:rPr lang="en-US" dirty="0"/>
              <a:t>“ICG is like the elite costumers, the people that work really hard and want to be professionals.  I want to be good enough to join them one day.”  New cosplayer at Tidewater </a:t>
            </a:r>
            <a:r>
              <a:rPr lang="en-US" dirty="0" err="1"/>
              <a:t>ComicCon</a:t>
            </a:r>
            <a:r>
              <a:rPr lang="en-US" dirty="0"/>
              <a:t> 2018</a:t>
            </a:r>
          </a:p>
          <a:p>
            <a:pPr lvl="3"/>
            <a:endParaRPr lang="en-US" dirty="0"/>
          </a:p>
          <a:p>
            <a:pPr lvl="3"/>
            <a:r>
              <a:rPr lang="en-US" dirty="0"/>
              <a:t>“Isn’t that the group that make sure that SCA banners and sigils are accurate and approve them?”</a:t>
            </a:r>
          </a:p>
          <a:p>
            <a:pPr lvl="3"/>
            <a:endParaRPr lang="en-US" dirty="0"/>
          </a:p>
          <a:p>
            <a:pPr lvl="3"/>
            <a:r>
              <a:rPr lang="en-US" dirty="0"/>
              <a:t>“I’ve never heard of them, but based on the name it sounds like a group of people that like to costume and probably enter contests together.  I don’t know that I would want to compete against them.”  - Knoxville, TN Costumer who has previous won at </a:t>
            </a:r>
            <a:r>
              <a:rPr lang="en-US" dirty="0" err="1"/>
              <a:t>DragonCon</a:t>
            </a:r>
            <a:endParaRPr lang="en-US" dirty="0"/>
          </a:p>
          <a:p>
            <a:pPr lvl="3"/>
            <a:endParaRPr lang="en-US" dirty="0"/>
          </a:p>
          <a:p>
            <a:pPr lvl="3"/>
            <a:r>
              <a:rPr lang="en-US" dirty="0"/>
              <a:t>“We get together to plan our costumes and help each other learn new skills and then present our costumes at ICG sanctioned competitions including </a:t>
            </a:r>
            <a:r>
              <a:rPr lang="en-US" dirty="0" err="1"/>
              <a:t>WorldCon</a:t>
            </a:r>
            <a:r>
              <a:rPr lang="en-US" dirty="0"/>
              <a:t> and </a:t>
            </a:r>
            <a:r>
              <a:rPr lang="en-US" dirty="0" err="1"/>
              <a:t>CostumeCon</a:t>
            </a:r>
            <a:r>
              <a:rPr lang="en-US" dirty="0"/>
              <a:t>.  If we win, our costumes are added to the Archives for posterity.  That’s what makes it worth being a member, because you’re internationally recognized for your costuming work.”  - An ICG Member in VA</a:t>
            </a:r>
          </a:p>
          <a:p>
            <a:pPr lvl="3"/>
            <a:endParaRPr lang="en-US" dirty="0"/>
          </a:p>
          <a:p>
            <a:pPr lvl="3"/>
            <a:r>
              <a:rPr lang="en-US" dirty="0"/>
              <a:t>“It’s like a student organization, right?  The step up group for the Costuming Society of America?  ICG is students and amateurs and CSA are the pros?” – Judge at </a:t>
            </a:r>
            <a:r>
              <a:rPr lang="en-US" dirty="0" err="1"/>
              <a:t>DragonCon</a:t>
            </a:r>
            <a:r>
              <a:rPr lang="en-US" dirty="0"/>
              <a:t> using ICG Guidelines</a:t>
            </a:r>
          </a:p>
        </p:txBody>
      </p:sp>
      <p:cxnSp>
        <p:nvCxnSpPr>
          <p:cNvPr id="5" name="Straight Connector 4">
            <a:extLst>
              <a:ext uri="{FF2B5EF4-FFF2-40B4-BE49-F238E27FC236}">
                <a16:creationId xmlns:a16="http://schemas.microsoft.com/office/drawing/2014/main" id="{9B7C37CF-4BCA-416F-9F47-F6E95516CCB3}"/>
              </a:ext>
            </a:extLst>
          </p:cNvPr>
          <p:cNvCxnSpPr/>
          <p:nvPr/>
        </p:nvCxnSpPr>
        <p:spPr>
          <a:xfrm>
            <a:off x="4893211" y="1277824"/>
            <a:ext cx="697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2EEF36-5B7B-4884-B61B-054185DA2858}"/>
              </a:ext>
            </a:extLst>
          </p:cNvPr>
          <p:cNvCxnSpPr/>
          <p:nvPr/>
        </p:nvCxnSpPr>
        <p:spPr>
          <a:xfrm>
            <a:off x="4893209" y="2065616"/>
            <a:ext cx="697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0EABB0-E222-4BCA-8D9F-10DB3A16C87B}"/>
              </a:ext>
            </a:extLst>
          </p:cNvPr>
          <p:cNvCxnSpPr/>
          <p:nvPr/>
        </p:nvCxnSpPr>
        <p:spPr>
          <a:xfrm>
            <a:off x="4907277" y="3472382"/>
            <a:ext cx="697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E6731A-185B-46E6-8549-245749B31FD7}"/>
              </a:ext>
            </a:extLst>
          </p:cNvPr>
          <p:cNvCxnSpPr/>
          <p:nvPr/>
        </p:nvCxnSpPr>
        <p:spPr>
          <a:xfrm>
            <a:off x="4893211" y="5357452"/>
            <a:ext cx="697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E51F821-23CF-4C24-81ED-2801D92D1452}"/>
              </a:ext>
            </a:extLst>
          </p:cNvPr>
          <p:cNvCxnSpPr/>
          <p:nvPr/>
        </p:nvCxnSpPr>
        <p:spPr>
          <a:xfrm>
            <a:off x="4893213" y="6525075"/>
            <a:ext cx="69775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6742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CF4DA0-36C4-45DE-94BE-7B81358D0E56}"/>
              </a:ext>
            </a:extLst>
          </p:cNvPr>
          <p:cNvSpPr/>
          <p:nvPr/>
        </p:nvSpPr>
        <p:spPr>
          <a:xfrm>
            <a:off x="6848632" y="1397827"/>
            <a:ext cx="5088352" cy="541562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A39DFD-0055-4224-9C1B-38B9D47B5142}"/>
              </a:ext>
            </a:extLst>
          </p:cNvPr>
          <p:cNvSpPr/>
          <p:nvPr/>
        </p:nvSpPr>
        <p:spPr>
          <a:xfrm>
            <a:off x="759659" y="1400175"/>
            <a:ext cx="4861690" cy="541562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B025AA-AF90-47CD-8C2E-3302014FC8A5}"/>
              </a:ext>
            </a:extLst>
          </p:cNvPr>
          <p:cNvSpPr/>
          <p:nvPr/>
        </p:nvSpPr>
        <p:spPr>
          <a:xfrm>
            <a:off x="211015" y="866117"/>
            <a:ext cx="11732456" cy="53405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176BD-BED8-4759-8F4F-C6A93C654E1A}"/>
              </a:ext>
            </a:extLst>
          </p:cNvPr>
          <p:cNvSpPr>
            <a:spLocks noGrp="1"/>
          </p:cNvSpPr>
          <p:nvPr>
            <p:ph type="title" idx="4294967295"/>
          </p:nvPr>
        </p:nvSpPr>
        <p:spPr>
          <a:xfrm>
            <a:off x="0" y="-119063"/>
            <a:ext cx="10131425" cy="1457326"/>
          </a:xfrm>
        </p:spPr>
        <p:txBody>
          <a:bodyPr/>
          <a:lstStyle/>
          <a:p>
            <a:r>
              <a:rPr lang="en-US" dirty="0"/>
              <a:t>OUR ROLE IN THE COSTUMING COMMUNITY</a:t>
            </a:r>
          </a:p>
        </p:txBody>
      </p:sp>
      <p:sp>
        <p:nvSpPr>
          <p:cNvPr id="3" name="Text Placeholder 2">
            <a:extLst>
              <a:ext uri="{FF2B5EF4-FFF2-40B4-BE49-F238E27FC236}">
                <a16:creationId xmlns:a16="http://schemas.microsoft.com/office/drawing/2014/main" id="{12F1EA38-A049-485E-9647-73522AFE508B}"/>
              </a:ext>
            </a:extLst>
          </p:cNvPr>
          <p:cNvSpPr>
            <a:spLocks noGrp="1"/>
          </p:cNvSpPr>
          <p:nvPr>
            <p:ph type="body" idx="4294967295"/>
          </p:nvPr>
        </p:nvSpPr>
        <p:spPr>
          <a:xfrm>
            <a:off x="337625" y="823913"/>
            <a:ext cx="4708525" cy="576262"/>
          </a:xfrm>
        </p:spPr>
        <p:txBody>
          <a:bodyPr>
            <a:normAutofit/>
          </a:bodyPr>
          <a:lstStyle/>
          <a:p>
            <a:pPr marL="0" indent="0">
              <a:buNone/>
            </a:pPr>
            <a:r>
              <a:rPr lang="en-US" sz="2400" dirty="0"/>
              <a:t>PROS</a:t>
            </a:r>
          </a:p>
        </p:txBody>
      </p:sp>
      <p:sp>
        <p:nvSpPr>
          <p:cNvPr id="4" name="Content Placeholder 3">
            <a:extLst>
              <a:ext uri="{FF2B5EF4-FFF2-40B4-BE49-F238E27FC236}">
                <a16:creationId xmlns:a16="http://schemas.microsoft.com/office/drawing/2014/main" id="{E6BECEBC-FB8B-4088-8AE3-2FD70BE08A8B}"/>
              </a:ext>
            </a:extLst>
          </p:cNvPr>
          <p:cNvSpPr>
            <a:spLocks noGrp="1"/>
          </p:cNvSpPr>
          <p:nvPr>
            <p:ph sz="half" idx="4294967295"/>
          </p:nvPr>
        </p:nvSpPr>
        <p:spPr>
          <a:xfrm>
            <a:off x="1021174" y="1680386"/>
            <a:ext cx="4708525" cy="5549900"/>
          </a:xfrm>
        </p:spPr>
        <p:txBody>
          <a:bodyPr>
            <a:normAutofit fontScale="92500" lnSpcReduction="20000"/>
          </a:bodyPr>
          <a:lstStyle/>
          <a:p>
            <a:r>
              <a:rPr lang="en-US" dirty="0"/>
              <a:t>501(C)3 STATUS</a:t>
            </a:r>
          </a:p>
          <a:p>
            <a:r>
              <a:rPr lang="en-US" dirty="0"/>
              <a:t>COMMUNITY OF COSTUMERS </a:t>
            </a:r>
          </a:p>
          <a:p>
            <a:pPr lvl="1"/>
            <a:r>
              <a:rPr lang="en-US" dirty="0"/>
              <a:t>CHAPTERS</a:t>
            </a:r>
          </a:p>
          <a:p>
            <a:pPr lvl="1"/>
            <a:r>
              <a:rPr lang="en-US" dirty="0"/>
              <a:t>SOCIAL MEDIA</a:t>
            </a:r>
          </a:p>
          <a:p>
            <a:pPr lvl="1"/>
            <a:r>
              <a:rPr lang="en-US" dirty="0"/>
              <a:t>EVENTS</a:t>
            </a:r>
          </a:p>
          <a:p>
            <a:r>
              <a:rPr lang="en-US" dirty="0"/>
              <a:t>ARCHIVES OF MEMBERS’ COSTUMES</a:t>
            </a:r>
          </a:p>
          <a:p>
            <a:r>
              <a:rPr lang="en-US" dirty="0"/>
              <a:t>AWARDS FOR COSTUMING ACHIEVEMENT</a:t>
            </a:r>
          </a:p>
          <a:p>
            <a:r>
              <a:rPr lang="en-US" dirty="0"/>
              <a:t>GUIDELINES FOR MASQUERADES &amp; HELPFUL DOCUMENTS AND SUPPORT (LPS) FOR MASQUERADE DIRECTORS</a:t>
            </a:r>
          </a:p>
          <a:p>
            <a:r>
              <a:rPr lang="en-US" dirty="0"/>
              <a:t>INTERNATIONAL RECOGNITION OF MASQUERADES AND COMPETITIONS</a:t>
            </a:r>
          </a:p>
          <a:p>
            <a:r>
              <a:rPr lang="en-US" dirty="0"/>
              <a:t>ICG NEWSLETTER</a:t>
            </a:r>
          </a:p>
          <a:p>
            <a:r>
              <a:rPr lang="en-US" dirty="0"/>
              <a:t>ICG PRESS</a:t>
            </a:r>
          </a:p>
          <a:p>
            <a:r>
              <a:rPr lang="en-US" dirty="0"/>
              <a:t>RICH HISTORY OF COSTUMING EXCELLENCE</a:t>
            </a:r>
          </a:p>
          <a:p>
            <a:r>
              <a:rPr lang="en-US" dirty="0"/>
              <a:t>KNOWLEDGABLE COSTUMER’S WILLING TO TEACH &amp; SHARE VALUABLE INFORMATION TO NEW COSTUMERS AND COSPLAYERS</a:t>
            </a:r>
          </a:p>
          <a:p>
            <a:endParaRPr lang="en-US" dirty="0"/>
          </a:p>
          <a:p>
            <a:endParaRPr lang="en-US" dirty="0"/>
          </a:p>
        </p:txBody>
      </p:sp>
      <p:sp>
        <p:nvSpPr>
          <p:cNvPr id="5" name="Text Placeholder 4">
            <a:extLst>
              <a:ext uri="{FF2B5EF4-FFF2-40B4-BE49-F238E27FC236}">
                <a16:creationId xmlns:a16="http://schemas.microsoft.com/office/drawing/2014/main" id="{B61451E5-E203-4EA6-B418-DDBA83DEBF8E}"/>
              </a:ext>
            </a:extLst>
          </p:cNvPr>
          <p:cNvSpPr>
            <a:spLocks noGrp="1"/>
          </p:cNvSpPr>
          <p:nvPr>
            <p:ph type="body" sz="quarter" idx="4294967295"/>
          </p:nvPr>
        </p:nvSpPr>
        <p:spPr>
          <a:xfrm>
            <a:off x="6273433" y="866117"/>
            <a:ext cx="4722812" cy="576262"/>
          </a:xfrm>
        </p:spPr>
        <p:txBody>
          <a:bodyPr>
            <a:normAutofit/>
          </a:bodyPr>
          <a:lstStyle/>
          <a:p>
            <a:pPr marL="0" indent="0">
              <a:buNone/>
            </a:pPr>
            <a:r>
              <a:rPr lang="en-US" sz="2400" dirty="0"/>
              <a:t>CONS</a:t>
            </a:r>
          </a:p>
        </p:txBody>
      </p:sp>
      <p:sp>
        <p:nvSpPr>
          <p:cNvPr id="6" name="Content Placeholder 5">
            <a:extLst>
              <a:ext uri="{FF2B5EF4-FFF2-40B4-BE49-F238E27FC236}">
                <a16:creationId xmlns:a16="http://schemas.microsoft.com/office/drawing/2014/main" id="{D7C4B71A-951C-4147-BB56-AD0C03F051FB}"/>
              </a:ext>
            </a:extLst>
          </p:cNvPr>
          <p:cNvSpPr>
            <a:spLocks noGrp="1"/>
          </p:cNvSpPr>
          <p:nvPr>
            <p:ph sz="quarter" idx="4294967295"/>
          </p:nvPr>
        </p:nvSpPr>
        <p:spPr>
          <a:xfrm>
            <a:off x="6956994" y="1314620"/>
            <a:ext cx="4995862" cy="5430837"/>
          </a:xfrm>
        </p:spPr>
        <p:txBody>
          <a:bodyPr>
            <a:normAutofit fontScale="92500" lnSpcReduction="20000"/>
          </a:bodyPr>
          <a:lstStyle/>
          <a:p>
            <a:r>
              <a:rPr lang="en-US" dirty="0"/>
              <a:t>501(C)3 STATUS PROCESS APPEARS INTIMIDATING TO NEW CHAPTERS AND GELS</a:t>
            </a:r>
          </a:p>
          <a:p>
            <a:r>
              <a:rPr lang="en-US" dirty="0"/>
              <a:t>COMMUNITY ENGAGEMENT NEEDS IMPROVEMENT TO MAINTAIN CHAPTERS &amp; PROMOTE MEMBERSHIP GROWTH</a:t>
            </a:r>
          </a:p>
          <a:p>
            <a:pPr lvl="1"/>
            <a:r>
              <a:rPr lang="en-US" dirty="0"/>
              <a:t>ISSUES WITH COMMUNICATION WITH CHAPTERS, CHAPTERS FOLDING</a:t>
            </a:r>
          </a:p>
          <a:p>
            <a:pPr lvl="1"/>
            <a:r>
              <a:rPr lang="en-US" dirty="0"/>
              <a:t>STATIC WEB PRESENCE WITH LIMITED ENGAGEMENT ON SOCIAL MEDIA</a:t>
            </a:r>
          </a:p>
          <a:p>
            <a:pPr lvl="1"/>
            <a:r>
              <a:rPr lang="en-US" dirty="0"/>
              <a:t>NOT ENOUGH ENGAGEMENT AT EVENTS</a:t>
            </a:r>
          </a:p>
          <a:p>
            <a:r>
              <a:rPr lang="en-US" dirty="0"/>
              <a:t>ARCHIVES UPDATE HAS BEEN LEFT TO A SINGLE INDIVIDUAL TO MANAGE – LARGE TASK, NEEDS TO BE MORE AUTOMATED</a:t>
            </a:r>
          </a:p>
          <a:p>
            <a:r>
              <a:rPr lang="en-US" dirty="0"/>
              <a:t>GUIDELINES ARE OUTDATED AND REQUESTS FOR ASSISTANCE FROM MASQUERADE DIRECTORS HAVE INCREASED</a:t>
            </a:r>
          </a:p>
          <a:p>
            <a:r>
              <a:rPr lang="en-US" dirty="0"/>
              <a:t>CONFUSION OVER “SANCTIONED” MASQUERADES</a:t>
            </a:r>
          </a:p>
          <a:p>
            <a:r>
              <a:rPr lang="en-US" dirty="0"/>
              <a:t>NEED MORE CONTENT FOR THE NEWSLETTER</a:t>
            </a:r>
          </a:p>
          <a:p>
            <a:r>
              <a:rPr lang="en-US" dirty="0"/>
              <a:t>ICG PRESS IS NOT BEING UTILIZED</a:t>
            </a:r>
          </a:p>
        </p:txBody>
      </p:sp>
    </p:spTree>
    <p:extLst>
      <p:ext uri="{BB962C8B-B14F-4D97-AF65-F5344CB8AC3E}">
        <p14:creationId xmlns:p14="http://schemas.microsoft.com/office/powerpoint/2010/main" val="15133067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A0080972-31F4-405E-88C2-CEAB2C3A307A}"/>
              </a:ext>
            </a:extLst>
          </p:cNvPr>
          <p:cNvGraphicFramePr/>
          <p:nvPr>
            <p:extLst>
              <p:ext uri="{D42A27DB-BD31-4B8C-83A1-F6EECF244321}">
                <p14:modId xmlns:p14="http://schemas.microsoft.com/office/powerpoint/2010/main" val="1554595828"/>
              </p:ext>
            </p:extLst>
          </p:nvPr>
        </p:nvGraphicFramePr>
        <p:xfrm>
          <a:off x="-3014664" y="0"/>
          <a:ext cx="1270158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a:extLst>
              <a:ext uri="{FF2B5EF4-FFF2-40B4-BE49-F238E27FC236}">
                <a16:creationId xmlns:a16="http://schemas.microsoft.com/office/drawing/2014/main" id="{3AD55DED-B384-46E1-81AF-88BCA597768B}"/>
              </a:ext>
            </a:extLst>
          </p:cNvPr>
          <p:cNvSpPr/>
          <p:nvPr/>
        </p:nvSpPr>
        <p:spPr>
          <a:xfrm>
            <a:off x="7072313" y="642938"/>
            <a:ext cx="4529137" cy="5457825"/>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2"/>
              </a:solidFill>
            </a:endParaRPr>
          </a:p>
          <a:p>
            <a:pPr algn="ctr"/>
            <a:endParaRPr lang="en-US" b="1" dirty="0">
              <a:solidFill>
                <a:schemeClr val="bg2"/>
              </a:solidFill>
            </a:endParaRPr>
          </a:p>
          <a:p>
            <a:pPr algn="ctr"/>
            <a:endParaRPr lang="en-US" b="1" dirty="0">
              <a:solidFill>
                <a:schemeClr val="bg2"/>
              </a:solidFill>
            </a:endParaRPr>
          </a:p>
          <a:p>
            <a:pPr marL="285750" indent="-285750">
              <a:buFont typeface="Arial" panose="020B0604020202020204" pitchFamily="34" charset="0"/>
              <a:buChar char="•"/>
            </a:pPr>
            <a:r>
              <a:rPr lang="en-US" sz="1600" b="1" dirty="0">
                <a:solidFill>
                  <a:schemeClr val="bg2"/>
                </a:solidFill>
              </a:rPr>
              <a:t>Update Mission Statement </a:t>
            </a:r>
          </a:p>
          <a:p>
            <a:pPr marL="285750" indent="-285750">
              <a:buFont typeface="Arial" panose="020B0604020202020204" pitchFamily="34" charset="0"/>
              <a:buChar char="•"/>
            </a:pPr>
            <a:r>
              <a:rPr lang="en-US" sz="1600" b="1" dirty="0">
                <a:solidFill>
                  <a:schemeClr val="bg2"/>
                </a:solidFill>
              </a:rPr>
              <a:t>Double the number of active chapters</a:t>
            </a:r>
          </a:p>
          <a:p>
            <a:pPr marL="285750" indent="-285750">
              <a:buFont typeface="Arial" panose="020B0604020202020204" pitchFamily="34" charset="0"/>
              <a:buChar char="•"/>
            </a:pPr>
            <a:r>
              <a:rPr lang="en-US" sz="1600" b="1" dirty="0">
                <a:solidFill>
                  <a:schemeClr val="bg2"/>
                </a:solidFill>
              </a:rPr>
              <a:t>Double the number of active members</a:t>
            </a:r>
          </a:p>
          <a:p>
            <a:pPr marL="285750" indent="-285750">
              <a:buFont typeface="Arial" panose="020B0604020202020204" pitchFamily="34" charset="0"/>
              <a:buChar char="•"/>
            </a:pPr>
            <a:r>
              <a:rPr lang="en-US" sz="1600" b="1" dirty="0">
                <a:solidFill>
                  <a:schemeClr val="bg2"/>
                </a:solidFill>
              </a:rPr>
              <a:t>Expedite Chapter Onboarding</a:t>
            </a:r>
          </a:p>
          <a:p>
            <a:pPr marL="285750" indent="-285750">
              <a:buFont typeface="Arial" panose="020B0604020202020204" pitchFamily="34" charset="0"/>
              <a:buChar char="•"/>
            </a:pPr>
            <a:r>
              <a:rPr lang="en-US" sz="1600" b="1" dirty="0">
                <a:solidFill>
                  <a:schemeClr val="bg2"/>
                </a:solidFill>
              </a:rPr>
              <a:t>Increase the benefits of being a member of the ICG</a:t>
            </a:r>
          </a:p>
          <a:p>
            <a:pPr marL="285750" indent="-285750">
              <a:buFont typeface="Arial" panose="020B0604020202020204" pitchFamily="34" charset="0"/>
              <a:buChar char="•"/>
            </a:pPr>
            <a:r>
              <a:rPr lang="en-US" sz="1600" b="1" dirty="0">
                <a:solidFill>
                  <a:schemeClr val="bg2"/>
                </a:solidFill>
              </a:rPr>
              <a:t>Increase earned revenue and donations and maximize expenditures to meet goals</a:t>
            </a:r>
          </a:p>
          <a:p>
            <a:pPr marL="285750" indent="-285750">
              <a:buFont typeface="Arial" panose="020B0604020202020204" pitchFamily="34" charset="0"/>
              <a:buChar char="•"/>
            </a:pPr>
            <a:r>
              <a:rPr lang="en-US" sz="1600" b="1" dirty="0">
                <a:solidFill>
                  <a:schemeClr val="bg2"/>
                </a:solidFill>
              </a:rPr>
              <a:t>Improve Committee Structure, attract volunteers, and run more efficiently</a:t>
            </a:r>
          </a:p>
          <a:p>
            <a:pPr marL="285750" indent="-285750">
              <a:buFont typeface="Arial" panose="020B0604020202020204" pitchFamily="34" charset="0"/>
              <a:buChar char="•"/>
            </a:pPr>
            <a:r>
              <a:rPr lang="en-US" sz="1600" b="1" dirty="0">
                <a:solidFill>
                  <a:schemeClr val="bg2"/>
                </a:solidFill>
              </a:rPr>
              <a:t>Increase content of value for the newsletter, ICG Press, Social Media, &amp; Website, and update our tech infrastructure to automate access to archives and member services</a:t>
            </a:r>
          </a:p>
          <a:p>
            <a:pPr marL="285750" indent="-285750">
              <a:buFont typeface="Arial" panose="020B0604020202020204" pitchFamily="34" charset="0"/>
              <a:buChar char="•"/>
            </a:pPr>
            <a:r>
              <a:rPr lang="en-US" sz="1600" b="1" dirty="0">
                <a:solidFill>
                  <a:schemeClr val="bg2"/>
                </a:solidFill>
              </a:rPr>
              <a:t>Update and create new guides &amp; info and create connections with conventions</a:t>
            </a:r>
          </a:p>
          <a:p>
            <a:pPr marL="285750" indent="-285750">
              <a:buFont typeface="Arial" panose="020B0604020202020204" pitchFamily="34" charset="0"/>
              <a:buChar char="•"/>
            </a:pPr>
            <a:r>
              <a:rPr lang="en-US" sz="1600" b="1" dirty="0">
                <a:solidFill>
                  <a:schemeClr val="bg2"/>
                </a:solidFill>
              </a:rPr>
              <a:t>Perform more community outreach through community service</a:t>
            </a:r>
          </a:p>
          <a:p>
            <a:pPr marL="285750" indent="-285750">
              <a:buFont typeface="Arial" panose="020B0604020202020204" pitchFamily="34" charset="0"/>
              <a:buChar char="•"/>
            </a:pPr>
            <a:endParaRPr lang="en-US" sz="1600" b="1" dirty="0">
              <a:solidFill>
                <a:schemeClr val="bg2"/>
              </a:solidFill>
            </a:endParaRPr>
          </a:p>
        </p:txBody>
      </p:sp>
      <p:sp>
        <p:nvSpPr>
          <p:cNvPr id="27" name="Title 26">
            <a:extLst>
              <a:ext uri="{FF2B5EF4-FFF2-40B4-BE49-F238E27FC236}">
                <a16:creationId xmlns:a16="http://schemas.microsoft.com/office/drawing/2014/main" id="{A707A0D8-B005-41B6-8882-19A897D6BB37}"/>
              </a:ext>
            </a:extLst>
          </p:cNvPr>
          <p:cNvSpPr>
            <a:spLocks noGrp="1"/>
          </p:cNvSpPr>
          <p:nvPr>
            <p:ph type="title"/>
          </p:nvPr>
        </p:nvSpPr>
        <p:spPr>
          <a:xfrm>
            <a:off x="7583905" y="686480"/>
            <a:ext cx="10131425" cy="1456267"/>
          </a:xfrm>
        </p:spPr>
        <p:txBody>
          <a:bodyPr/>
          <a:lstStyle/>
          <a:p>
            <a:r>
              <a:rPr lang="en-US" sz="4400" dirty="0">
                <a:solidFill>
                  <a:srgbClr val="002060"/>
                </a:solidFill>
                <a:effectLst/>
              </a:rPr>
              <a:t>5 YEAR GOALS</a:t>
            </a:r>
            <a:endParaRPr lang="en-US" dirty="0">
              <a:solidFill>
                <a:srgbClr val="002060"/>
              </a:solidFill>
              <a:effectLst/>
            </a:endParaRPr>
          </a:p>
          <a:p>
            <a:endParaRPr lang="en-US" dirty="0"/>
          </a:p>
        </p:txBody>
      </p:sp>
    </p:spTree>
    <p:extLst>
      <p:ext uri="{BB962C8B-B14F-4D97-AF65-F5344CB8AC3E}">
        <p14:creationId xmlns:p14="http://schemas.microsoft.com/office/powerpoint/2010/main" val="38890909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F69E-D8F8-4138-95CD-F39ED9BF3825}"/>
              </a:ext>
            </a:extLst>
          </p:cNvPr>
          <p:cNvSpPr>
            <a:spLocks noGrp="1"/>
          </p:cNvSpPr>
          <p:nvPr>
            <p:ph type="title"/>
          </p:nvPr>
        </p:nvSpPr>
        <p:spPr>
          <a:xfrm>
            <a:off x="685801" y="95244"/>
            <a:ext cx="10131425" cy="1456267"/>
          </a:xfrm>
        </p:spPr>
        <p:txBody>
          <a:bodyPr/>
          <a:lstStyle/>
          <a:p>
            <a:r>
              <a:rPr lang="en-US" dirty="0"/>
              <a:t>Defining our mission</a:t>
            </a:r>
          </a:p>
        </p:txBody>
      </p:sp>
      <p:sp>
        <p:nvSpPr>
          <p:cNvPr id="5" name="Rectangle 4">
            <a:extLst>
              <a:ext uri="{FF2B5EF4-FFF2-40B4-BE49-F238E27FC236}">
                <a16:creationId xmlns:a16="http://schemas.microsoft.com/office/drawing/2014/main" id="{0C0F4E5C-9FFE-4352-9F58-044D928EEBBB}"/>
              </a:ext>
            </a:extLst>
          </p:cNvPr>
          <p:cNvSpPr/>
          <p:nvPr/>
        </p:nvSpPr>
        <p:spPr>
          <a:xfrm>
            <a:off x="2757485" y="1494359"/>
            <a:ext cx="6800850" cy="187748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C3DA83-2B67-4C05-ACA7-58A22F6A909F}"/>
              </a:ext>
            </a:extLst>
          </p:cNvPr>
          <p:cNvSpPr/>
          <p:nvPr/>
        </p:nvSpPr>
        <p:spPr>
          <a:xfrm>
            <a:off x="2757485" y="3529013"/>
            <a:ext cx="6800850" cy="26860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985F09A0-6BC7-4DA5-97C2-747E38D64251}"/>
              </a:ext>
            </a:extLst>
          </p:cNvPr>
          <p:cNvSpPr txBox="1">
            <a:spLocks/>
          </p:cNvSpPr>
          <p:nvPr/>
        </p:nvSpPr>
        <p:spPr>
          <a:xfrm>
            <a:off x="2930522" y="1943091"/>
            <a:ext cx="6518275" cy="4557712"/>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000" dirty="0"/>
              <a:t>CURRENT MISSION STATEMENT</a:t>
            </a:r>
          </a:p>
          <a:p>
            <a:pPr marL="0" indent="0">
              <a:lnSpc>
                <a:spcPct val="200000"/>
              </a:lnSpc>
              <a:buFont typeface="Arial"/>
              <a:buNone/>
            </a:pPr>
            <a:r>
              <a:rPr lang="en-US" sz="1600" dirty="0"/>
              <a:t>The ICG is an affiliation of hobbyist and professional costumers, dedicated to the promotion and education of costuming as an art form in all its aspects.</a:t>
            </a:r>
          </a:p>
          <a:p>
            <a:pPr marL="0" indent="0">
              <a:buFont typeface="Arial"/>
              <a:buNone/>
            </a:pPr>
            <a:endParaRPr lang="en-US" sz="1600" dirty="0"/>
          </a:p>
          <a:p>
            <a:pPr marL="0" indent="0">
              <a:buFont typeface="Arial"/>
              <a:buNone/>
            </a:pPr>
            <a:r>
              <a:rPr lang="en-US" sz="2000" dirty="0"/>
              <a:t>PROPOSED MISSION STATEMENT</a:t>
            </a:r>
          </a:p>
          <a:p>
            <a:pPr marL="0" indent="0">
              <a:lnSpc>
                <a:spcPct val="200000"/>
              </a:lnSpc>
              <a:buFont typeface="Arial"/>
              <a:buNone/>
            </a:pPr>
            <a:r>
              <a:rPr lang="en-US" sz="1600" dirty="0"/>
              <a:t>The International Costumers’ Guild is an organization of amateur and professional costumers, cosplayers, and enthusiasts dedicated to the promotion, education, preservation, and presentation of costuming as a visual art form in all of its aspects and applications.</a:t>
            </a:r>
          </a:p>
          <a:p>
            <a:pPr lvl="1"/>
            <a:endParaRPr lang="en-US" dirty="0"/>
          </a:p>
          <a:p>
            <a:pPr lvl="1"/>
            <a:endParaRPr lang="en-US" dirty="0"/>
          </a:p>
        </p:txBody>
      </p:sp>
    </p:spTree>
    <p:extLst>
      <p:ext uri="{BB962C8B-B14F-4D97-AF65-F5344CB8AC3E}">
        <p14:creationId xmlns:p14="http://schemas.microsoft.com/office/powerpoint/2010/main" val="34776823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030E8D-3825-4C70-ADBA-EFB46B9101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00FAEA8-633F-4D71-87BA-0EF4D6266C00}"/>
              </a:ext>
            </a:extLst>
          </p:cNvPr>
          <p:cNvSpPr>
            <a:spLocks noGrp="1"/>
          </p:cNvSpPr>
          <p:nvPr>
            <p:ph type="title" idx="4294967295"/>
          </p:nvPr>
        </p:nvSpPr>
        <p:spPr>
          <a:xfrm>
            <a:off x="685801" y="166684"/>
            <a:ext cx="10131425" cy="1456267"/>
          </a:xfrm>
        </p:spPr>
        <p:txBody>
          <a:bodyPr vert="horz" lIns="91440" tIns="45720" rIns="91440" bIns="45720" rtlCol="0" anchor="ctr">
            <a:normAutofit/>
          </a:bodyPr>
          <a:lstStyle/>
          <a:p>
            <a:r>
              <a:rPr lang="en-US" dirty="0"/>
              <a:t>National membership &amp; chapter growth</a:t>
            </a:r>
          </a:p>
        </p:txBody>
      </p:sp>
      <p:graphicFrame>
        <p:nvGraphicFramePr>
          <p:cNvPr id="5" name="Content Placeholder 2">
            <a:extLst>
              <a:ext uri="{FF2B5EF4-FFF2-40B4-BE49-F238E27FC236}">
                <a16:creationId xmlns:a16="http://schemas.microsoft.com/office/drawing/2014/main" id="{D74F1699-67B4-48B6-9ACC-335B289A2562}"/>
              </a:ext>
            </a:extLst>
          </p:cNvPr>
          <p:cNvGraphicFramePr>
            <a:graphicFrameLocks noGrp="1"/>
          </p:cNvGraphicFramePr>
          <p:nvPr>
            <p:ph idx="4294967295"/>
            <p:extLst>
              <p:ext uri="{D42A27DB-BD31-4B8C-83A1-F6EECF244321}">
                <p14:modId xmlns:p14="http://schemas.microsoft.com/office/powerpoint/2010/main" val="2002779334"/>
              </p:ext>
            </p:extLst>
          </p:nvPr>
        </p:nvGraphicFramePr>
        <p:xfrm>
          <a:off x="171450" y="1485902"/>
          <a:ext cx="11658600" cy="5286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72742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DF6A-56E8-42B6-8408-789696057CFC}"/>
              </a:ext>
            </a:extLst>
          </p:cNvPr>
          <p:cNvSpPr txBox="1">
            <a:spLocks/>
          </p:cNvSpPr>
          <p:nvPr/>
        </p:nvSpPr>
        <p:spPr>
          <a:xfrm>
            <a:off x="0" y="609600"/>
            <a:ext cx="10131425" cy="1455738"/>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Membership &amp; Chapters</a:t>
            </a:r>
          </a:p>
        </p:txBody>
      </p:sp>
      <p:graphicFrame>
        <p:nvGraphicFramePr>
          <p:cNvPr id="3" name="Content Placeholder 3">
            <a:extLst>
              <a:ext uri="{FF2B5EF4-FFF2-40B4-BE49-F238E27FC236}">
                <a16:creationId xmlns:a16="http://schemas.microsoft.com/office/drawing/2014/main" id="{18515FDB-F3C5-43AF-B037-43AFE89CA9FE}"/>
              </a:ext>
            </a:extLst>
          </p:cNvPr>
          <p:cNvGraphicFramePr>
            <a:graphicFrameLocks/>
          </p:cNvGraphicFramePr>
          <p:nvPr>
            <p:extLst>
              <p:ext uri="{D42A27DB-BD31-4B8C-83A1-F6EECF244321}">
                <p14:modId xmlns:p14="http://schemas.microsoft.com/office/powerpoint/2010/main" val="1461946277"/>
              </p:ext>
            </p:extLst>
          </p:nvPr>
        </p:nvGraphicFramePr>
        <p:xfrm>
          <a:off x="0" y="2141538"/>
          <a:ext cx="5711825" cy="4497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775D0138-2F38-48CD-8C4E-618D9798FA2A}"/>
              </a:ext>
            </a:extLst>
          </p:cNvPr>
          <p:cNvGraphicFramePr>
            <a:graphicFrameLocks/>
          </p:cNvGraphicFramePr>
          <p:nvPr>
            <p:extLst>
              <p:ext uri="{D42A27DB-BD31-4B8C-83A1-F6EECF244321}">
                <p14:modId xmlns:p14="http://schemas.microsoft.com/office/powerpoint/2010/main" val="1450917244"/>
              </p:ext>
            </p:extLst>
          </p:nvPr>
        </p:nvGraphicFramePr>
        <p:xfrm>
          <a:off x="6082753" y="2096465"/>
          <a:ext cx="5711687" cy="4151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68402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3080</Words>
  <Application>Microsoft Office PowerPoint</Application>
  <PresentationFormat>Widescreen</PresentationFormat>
  <Paragraphs>387</Paragraphs>
  <Slides>38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Celestial</vt:lpstr>
      <vt:lpstr>5 YEAR PLAN PROPOSAL</vt:lpstr>
      <vt:lpstr>PowerPoint Presentation</vt:lpstr>
      <vt:lpstr>PowerPoint Presentation</vt:lpstr>
      <vt:lpstr>PowerPoint Presentation</vt:lpstr>
      <vt:lpstr>OUR ROLE IN THE COSTUMING COMMUNITY</vt:lpstr>
      <vt:lpstr>5 YEAR GOALS </vt:lpstr>
      <vt:lpstr>Defining our mission</vt:lpstr>
      <vt:lpstr>National membership &amp; chapter growth</vt:lpstr>
      <vt:lpstr>PowerPoint Presentation</vt:lpstr>
      <vt:lpstr>PowerPoint Presentation</vt:lpstr>
      <vt:lpstr>TARGETING OUR AUDIENCE</vt:lpstr>
      <vt:lpstr>How do we reach out to new members?</vt:lpstr>
      <vt:lpstr>TARGETING OUR AUDIENCE</vt:lpstr>
      <vt:lpstr>PowerPoint Presentation</vt:lpstr>
      <vt:lpstr>Starting a chapter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IMPROVING COMMITTEE EFFICIENCY</vt:lpstr>
      <vt:lpstr>Improving  Committee efficiency</vt:lpstr>
      <vt:lpstr>PowerPoint Presentation</vt:lpstr>
      <vt:lpstr>PowerPoint Presentation</vt:lpstr>
      <vt:lpstr>PowerPoint Presentation</vt:lpstr>
      <vt:lpstr>PowerPoint Presentation</vt:lpstr>
      <vt:lpstr>PowerPoint Presentation</vt:lpstr>
      <vt:lpstr>Updating our documents, providing more beneficial content</vt:lpstr>
      <vt:lpstr>UPDATING OUR INFRASTRUCTURE:  TECH PLAN</vt:lpstr>
      <vt:lpstr>UPDATING OUR INFRASTRUCTURE:  TECH PLAN</vt:lpstr>
      <vt:lpstr>PowerPoint Presentation</vt:lpstr>
      <vt:lpstr>Going forward 2020 - 2024</vt:lpstr>
      <vt:lpstr>IN CLOSING   (We’re almost done, hang in there!)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 PLAN PROPOSAL</dc:title>
  <dc:creator>Mera Rose</dc:creator>
  <cp:lastModifiedBy>gallifreyrosemeadows@outlook.com</cp:lastModifiedBy>
  <cp:revision>74</cp:revision>
  <dcterms:created xsi:type="dcterms:W3CDTF">2019-03-13T00:09:45Z</dcterms:created>
  <dcterms:modified xsi:type="dcterms:W3CDTF">2019-03-22T13:14:08Z</dcterms:modified>
</cp:coreProperties>
</file>